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Darker Grotesque Medium"/>
      <p:regular r:id="rId25"/>
      <p:bold r:id="rId26"/>
    </p:embeddedFont>
    <p:embeddedFont>
      <p:font typeface="Darker Grotesque"/>
      <p:regular r:id="rId27"/>
      <p:bold r:id="rId28"/>
    </p:embeddedFont>
    <p:embeddedFont>
      <p:font typeface="Archivo"/>
      <p:regular r:id="rId29"/>
      <p:bold r:id="rId30"/>
      <p:italic r:id="rId31"/>
      <p:boldItalic r:id="rId32"/>
    </p:embeddedFont>
    <p:embeddedFont>
      <p:font typeface="Darker Grotesque Black"/>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DarkerGrotesqueMedium-bold.fntdata"/><Relationship Id="rId25" Type="http://schemas.openxmlformats.org/officeDocument/2006/relationships/font" Target="fonts/DarkerGrotesqueMedium-regular.fntdata"/><Relationship Id="rId28" Type="http://schemas.openxmlformats.org/officeDocument/2006/relationships/font" Target="fonts/DarkerGrotesque-bold.fntdata"/><Relationship Id="rId27" Type="http://schemas.openxmlformats.org/officeDocument/2006/relationships/font" Target="fonts/DarkerGrotesqu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Archiv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chivo-italic.fntdata"/><Relationship Id="rId30" Type="http://schemas.openxmlformats.org/officeDocument/2006/relationships/font" Target="fonts/Archivo-bold.fntdata"/><Relationship Id="rId11" Type="http://schemas.openxmlformats.org/officeDocument/2006/relationships/slide" Target="slides/slide5.xml"/><Relationship Id="rId33" Type="http://schemas.openxmlformats.org/officeDocument/2006/relationships/font" Target="fonts/DarkerGrotesqueBlack-bold.fntdata"/><Relationship Id="rId10" Type="http://schemas.openxmlformats.org/officeDocument/2006/relationships/slide" Target="slides/slide4.xml"/><Relationship Id="rId32" Type="http://schemas.openxmlformats.org/officeDocument/2006/relationships/font" Target="fonts/Archiv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3a153dc2bd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3a153dc2bd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3a668ea463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3a668ea463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3a668ea463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3a668ea463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3a153dc2bd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3a153dc2bd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3a153dc2bd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3a153dc2bd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 this to financial score rating on propensity and churn models: Propensity and churn models showed that financial score was one of the most important predictors of churn and propensity score. Since pricing and cost are so important to engagement, offering discounts, we can increase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3a153dc2bd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3a153dc2bd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3a153dc2b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3a153dc2b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3a153dc2bd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3a153dc2bd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3a153dc2bd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3a153dc2bd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3a153dc2bd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3a153dc2bd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3a153dc2bd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3a153dc2bd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3a153dc2bd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3a153dc2bd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3a153dc2bd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3a153dc2bd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3a153dc2bd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3a153dc2bd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3a153dc2bd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3a153dc2bd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3a6a90a8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3a6a90a8e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3a153dc2bd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3a153dc2bd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3a668ea463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3a668ea463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114300" y="92175"/>
            <a:ext cx="8915400" cy="2353800"/>
          </a:xfrm>
          <a:prstGeom prst="rect">
            <a:avLst/>
          </a:prstGeom>
        </p:spPr>
        <p:txBody>
          <a:bodyPr anchorCtr="0" anchor="t" bIns="91425" lIns="91425" spcFirstLastPara="1" rIns="91425" wrap="square" tIns="91425">
            <a:noAutofit/>
          </a:bodyPr>
          <a:lstStyle>
            <a:lvl1pPr lvl="0">
              <a:spcBef>
                <a:spcPts val="0"/>
              </a:spcBef>
              <a:spcAft>
                <a:spcPts val="0"/>
              </a:spcAft>
              <a:buSzPts val="15900"/>
              <a:buNone/>
              <a:defRPr sz="15900"/>
            </a:lvl1pPr>
            <a:lvl2pPr lvl="1">
              <a:spcBef>
                <a:spcPts val="0"/>
              </a:spcBef>
              <a:spcAft>
                <a:spcPts val="0"/>
              </a:spcAft>
              <a:buSzPts val="15900"/>
              <a:buNone/>
              <a:defRPr sz="15900"/>
            </a:lvl2pPr>
            <a:lvl3pPr lvl="2">
              <a:spcBef>
                <a:spcPts val="0"/>
              </a:spcBef>
              <a:spcAft>
                <a:spcPts val="0"/>
              </a:spcAft>
              <a:buSzPts val="15900"/>
              <a:buNone/>
              <a:defRPr sz="15900"/>
            </a:lvl3pPr>
            <a:lvl4pPr lvl="3">
              <a:spcBef>
                <a:spcPts val="0"/>
              </a:spcBef>
              <a:spcAft>
                <a:spcPts val="0"/>
              </a:spcAft>
              <a:buSzPts val="15900"/>
              <a:buNone/>
              <a:defRPr sz="15900"/>
            </a:lvl4pPr>
            <a:lvl5pPr lvl="4">
              <a:spcBef>
                <a:spcPts val="0"/>
              </a:spcBef>
              <a:spcAft>
                <a:spcPts val="0"/>
              </a:spcAft>
              <a:buSzPts val="15900"/>
              <a:buNone/>
              <a:defRPr sz="15900"/>
            </a:lvl5pPr>
            <a:lvl6pPr lvl="5">
              <a:spcBef>
                <a:spcPts val="0"/>
              </a:spcBef>
              <a:spcAft>
                <a:spcPts val="0"/>
              </a:spcAft>
              <a:buSzPts val="15900"/>
              <a:buNone/>
              <a:defRPr sz="15900"/>
            </a:lvl6pPr>
            <a:lvl7pPr lvl="6">
              <a:spcBef>
                <a:spcPts val="0"/>
              </a:spcBef>
              <a:spcAft>
                <a:spcPts val="0"/>
              </a:spcAft>
              <a:buSzPts val="15900"/>
              <a:buNone/>
              <a:defRPr sz="15900"/>
            </a:lvl7pPr>
            <a:lvl8pPr lvl="7">
              <a:spcBef>
                <a:spcPts val="0"/>
              </a:spcBef>
              <a:spcAft>
                <a:spcPts val="0"/>
              </a:spcAft>
              <a:buSzPts val="15900"/>
              <a:buNone/>
              <a:defRPr sz="15900"/>
            </a:lvl8pPr>
            <a:lvl9pPr lvl="8">
              <a:spcBef>
                <a:spcPts val="0"/>
              </a:spcBef>
              <a:spcAft>
                <a:spcPts val="0"/>
              </a:spcAft>
              <a:buSzPts val="15900"/>
              <a:buNone/>
              <a:defRPr sz="15900"/>
            </a:lvl9pPr>
          </a:lstStyle>
          <a:p/>
        </p:txBody>
      </p:sp>
      <p:sp>
        <p:nvSpPr>
          <p:cNvPr id="55" name="Google Shape;55;p14"/>
          <p:cNvSpPr/>
          <p:nvPr/>
        </p:nvSpPr>
        <p:spPr>
          <a:xfrm>
            <a:off x="4249625" y="3488450"/>
            <a:ext cx="4665900" cy="1431600"/>
          </a:xfrm>
          <a:prstGeom prst="roundRect">
            <a:avLst>
              <a:gd fmla="val 8852"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4"/>
          <p:cNvSpPr txBox="1"/>
          <p:nvPr>
            <p:ph idx="2" type="title"/>
          </p:nvPr>
        </p:nvSpPr>
        <p:spPr>
          <a:xfrm>
            <a:off x="4637775" y="3665450"/>
            <a:ext cx="4041000" cy="1254600"/>
          </a:xfrm>
          <a:prstGeom prst="rect">
            <a:avLst/>
          </a:prstGeom>
        </p:spPr>
        <p:txBody>
          <a:bodyPr anchorCtr="0" anchor="b" bIns="91425" lIns="91425" spcFirstLastPara="1" rIns="91425" wrap="square" tIns="91425">
            <a:normAutofit/>
          </a:bodyPr>
          <a:lstStyle>
            <a:lvl1pPr lvl="0">
              <a:spcBef>
                <a:spcPts val="0"/>
              </a:spcBef>
              <a:spcAft>
                <a:spcPts val="0"/>
              </a:spcAft>
              <a:buSzPts val="7000"/>
              <a:buNone/>
              <a:defRPr sz="7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bg>
      <p:bgPr>
        <a:solidFill>
          <a:schemeClr val="lt2"/>
        </a:solidFill>
      </p:bgPr>
    </p:bg>
    <p:spTree>
      <p:nvGrpSpPr>
        <p:cNvPr id="57" name="Shape 57"/>
        <p:cNvGrpSpPr/>
        <p:nvPr/>
      </p:nvGrpSpPr>
      <p:grpSpPr>
        <a:xfrm>
          <a:off x="0" y="0"/>
          <a:ext cx="0" cy="0"/>
          <a:chOff x="0" y="0"/>
          <a:chExt cx="0" cy="0"/>
        </a:xfrm>
      </p:grpSpPr>
      <p:sp>
        <p:nvSpPr>
          <p:cNvPr id="58" name="Google Shape;58;p15"/>
          <p:cNvSpPr/>
          <p:nvPr/>
        </p:nvSpPr>
        <p:spPr>
          <a:xfrm>
            <a:off x="228600" y="223625"/>
            <a:ext cx="6299100" cy="4691700"/>
          </a:xfrm>
          <a:prstGeom prst="roundRect">
            <a:avLst>
              <a:gd fmla="val 398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5"/>
          <p:cNvSpPr/>
          <p:nvPr/>
        </p:nvSpPr>
        <p:spPr>
          <a:xfrm>
            <a:off x="8378775" y="223500"/>
            <a:ext cx="536700" cy="4696500"/>
          </a:xfrm>
          <a:prstGeom prst="roundRect">
            <a:avLst>
              <a:gd fmla="val 30566"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5"/>
          <p:cNvSpPr/>
          <p:nvPr>
            <p:ph idx="2" type="pic"/>
          </p:nvPr>
        </p:nvSpPr>
        <p:spPr>
          <a:xfrm>
            <a:off x="6702550" y="228300"/>
            <a:ext cx="1501500" cy="4691700"/>
          </a:xfrm>
          <a:prstGeom prst="roundRect">
            <a:avLst>
              <a:gd fmla="val 16667" name="adj"/>
            </a:avLst>
          </a:prstGeom>
          <a:noFill/>
          <a:ln>
            <a:noFill/>
          </a:ln>
        </p:spPr>
      </p:sp>
      <p:sp>
        <p:nvSpPr>
          <p:cNvPr id="61" name="Google Shape;61;p15"/>
          <p:cNvSpPr txBox="1"/>
          <p:nvPr>
            <p:ph type="title"/>
          </p:nvPr>
        </p:nvSpPr>
        <p:spPr>
          <a:xfrm>
            <a:off x="409800" y="2743200"/>
            <a:ext cx="5648100" cy="2400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5000"/>
              <a:buFont typeface="Darker Grotesque Medium"/>
              <a:buNone/>
              <a:defRPr b="0" sz="35000">
                <a:solidFill>
                  <a:schemeClr val="lt1"/>
                </a:solidFill>
                <a:latin typeface="Darker Grotesque Medium"/>
                <a:ea typeface="Darker Grotesque Medium"/>
                <a:cs typeface="Darker Grotesque Medium"/>
                <a:sym typeface="Darker Grotesque Medium"/>
              </a:defRPr>
            </a:lvl1pPr>
            <a:lvl2pPr lvl="1">
              <a:spcBef>
                <a:spcPts val="0"/>
              </a:spcBef>
              <a:spcAft>
                <a:spcPts val="0"/>
              </a:spcAft>
              <a:buClr>
                <a:schemeClr val="lt1"/>
              </a:buClr>
              <a:buSzPts val="35000"/>
              <a:buNone/>
              <a:defRPr sz="35000">
                <a:solidFill>
                  <a:schemeClr val="lt1"/>
                </a:solidFill>
              </a:defRPr>
            </a:lvl2pPr>
            <a:lvl3pPr lvl="2">
              <a:spcBef>
                <a:spcPts val="0"/>
              </a:spcBef>
              <a:spcAft>
                <a:spcPts val="0"/>
              </a:spcAft>
              <a:buClr>
                <a:schemeClr val="lt1"/>
              </a:buClr>
              <a:buSzPts val="35000"/>
              <a:buNone/>
              <a:defRPr sz="35000">
                <a:solidFill>
                  <a:schemeClr val="lt1"/>
                </a:solidFill>
              </a:defRPr>
            </a:lvl3pPr>
            <a:lvl4pPr lvl="3">
              <a:spcBef>
                <a:spcPts val="0"/>
              </a:spcBef>
              <a:spcAft>
                <a:spcPts val="0"/>
              </a:spcAft>
              <a:buClr>
                <a:schemeClr val="lt1"/>
              </a:buClr>
              <a:buSzPts val="35000"/>
              <a:buNone/>
              <a:defRPr sz="35000">
                <a:solidFill>
                  <a:schemeClr val="lt1"/>
                </a:solidFill>
              </a:defRPr>
            </a:lvl4pPr>
            <a:lvl5pPr lvl="4">
              <a:spcBef>
                <a:spcPts val="0"/>
              </a:spcBef>
              <a:spcAft>
                <a:spcPts val="0"/>
              </a:spcAft>
              <a:buClr>
                <a:schemeClr val="lt1"/>
              </a:buClr>
              <a:buSzPts val="35000"/>
              <a:buNone/>
              <a:defRPr sz="35000">
                <a:solidFill>
                  <a:schemeClr val="lt1"/>
                </a:solidFill>
              </a:defRPr>
            </a:lvl5pPr>
            <a:lvl6pPr lvl="5">
              <a:spcBef>
                <a:spcPts val="0"/>
              </a:spcBef>
              <a:spcAft>
                <a:spcPts val="0"/>
              </a:spcAft>
              <a:buClr>
                <a:schemeClr val="lt1"/>
              </a:buClr>
              <a:buSzPts val="35000"/>
              <a:buNone/>
              <a:defRPr sz="35000">
                <a:solidFill>
                  <a:schemeClr val="lt1"/>
                </a:solidFill>
              </a:defRPr>
            </a:lvl6pPr>
            <a:lvl7pPr lvl="6">
              <a:spcBef>
                <a:spcPts val="0"/>
              </a:spcBef>
              <a:spcAft>
                <a:spcPts val="0"/>
              </a:spcAft>
              <a:buClr>
                <a:schemeClr val="lt1"/>
              </a:buClr>
              <a:buSzPts val="35000"/>
              <a:buNone/>
              <a:defRPr sz="35000">
                <a:solidFill>
                  <a:schemeClr val="lt1"/>
                </a:solidFill>
              </a:defRPr>
            </a:lvl7pPr>
            <a:lvl8pPr lvl="7">
              <a:spcBef>
                <a:spcPts val="0"/>
              </a:spcBef>
              <a:spcAft>
                <a:spcPts val="0"/>
              </a:spcAft>
              <a:buClr>
                <a:schemeClr val="lt1"/>
              </a:buClr>
              <a:buSzPts val="35000"/>
              <a:buNone/>
              <a:defRPr sz="35000">
                <a:solidFill>
                  <a:schemeClr val="lt1"/>
                </a:solidFill>
              </a:defRPr>
            </a:lvl8pPr>
            <a:lvl9pPr lvl="8">
              <a:spcBef>
                <a:spcPts val="0"/>
              </a:spcBef>
              <a:spcAft>
                <a:spcPts val="0"/>
              </a:spcAft>
              <a:buClr>
                <a:schemeClr val="lt1"/>
              </a:buClr>
              <a:buSzPts val="35000"/>
              <a:buNone/>
              <a:defRPr sz="35000">
                <a:solidFill>
                  <a:schemeClr val="lt1"/>
                </a:solidFill>
              </a:defRPr>
            </a:lvl9pPr>
          </a:lstStyle>
          <a:p/>
        </p:txBody>
      </p:sp>
      <p:sp>
        <p:nvSpPr>
          <p:cNvPr id="62" name="Google Shape;62;p15"/>
          <p:cNvSpPr txBox="1"/>
          <p:nvPr>
            <p:ph idx="1" type="subTitle"/>
          </p:nvPr>
        </p:nvSpPr>
        <p:spPr>
          <a:xfrm>
            <a:off x="351400" y="314425"/>
            <a:ext cx="4283400" cy="305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rchivo"/>
              <a:buNone/>
              <a:defRPr b="0" sz="1400">
                <a:solidFill>
                  <a:schemeClr val="lt1"/>
                </a:solidFill>
                <a:latin typeface="Archivo"/>
                <a:ea typeface="Archivo"/>
                <a:cs typeface="Archivo"/>
                <a:sym typeface="Archivo"/>
              </a:defRPr>
            </a:lvl1pPr>
            <a:lvl2pPr lvl="1">
              <a:spcBef>
                <a:spcPts val="0"/>
              </a:spcBef>
              <a:spcAft>
                <a:spcPts val="0"/>
              </a:spcAft>
              <a:buSzPts val="1400"/>
              <a:buFont typeface="Archivo"/>
              <a:buNone/>
              <a:defRPr>
                <a:latin typeface="Archivo"/>
                <a:ea typeface="Archivo"/>
                <a:cs typeface="Archivo"/>
                <a:sym typeface="Archivo"/>
              </a:defRPr>
            </a:lvl2pPr>
            <a:lvl3pPr lvl="2">
              <a:spcBef>
                <a:spcPts val="0"/>
              </a:spcBef>
              <a:spcAft>
                <a:spcPts val="0"/>
              </a:spcAft>
              <a:buSzPts val="1400"/>
              <a:buFont typeface="Archivo"/>
              <a:buNone/>
              <a:defRPr>
                <a:latin typeface="Archivo"/>
                <a:ea typeface="Archivo"/>
                <a:cs typeface="Archivo"/>
                <a:sym typeface="Archivo"/>
              </a:defRPr>
            </a:lvl3pPr>
            <a:lvl4pPr lvl="3">
              <a:spcBef>
                <a:spcPts val="0"/>
              </a:spcBef>
              <a:spcAft>
                <a:spcPts val="0"/>
              </a:spcAft>
              <a:buSzPts val="1400"/>
              <a:buFont typeface="Archivo"/>
              <a:buNone/>
              <a:defRPr>
                <a:latin typeface="Archivo"/>
                <a:ea typeface="Archivo"/>
                <a:cs typeface="Archivo"/>
                <a:sym typeface="Archivo"/>
              </a:defRPr>
            </a:lvl4pPr>
            <a:lvl5pPr lvl="4">
              <a:spcBef>
                <a:spcPts val="0"/>
              </a:spcBef>
              <a:spcAft>
                <a:spcPts val="0"/>
              </a:spcAft>
              <a:buSzPts val="1400"/>
              <a:buFont typeface="Archivo"/>
              <a:buNone/>
              <a:defRPr>
                <a:latin typeface="Archivo"/>
                <a:ea typeface="Archivo"/>
                <a:cs typeface="Archivo"/>
                <a:sym typeface="Archivo"/>
              </a:defRPr>
            </a:lvl5pPr>
            <a:lvl6pPr lvl="5">
              <a:spcBef>
                <a:spcPts val="0"/>
              </a:spcBef>
              <a:spcAft>
                <a:spcPts val="0"/>
              </a:spcAft>
              <a:buSzPts val="1400"/>
              <a:buFont typeface="Archivo"/>
              <a:buNone/>
              <a:defRPr>
                <a:latin typeface="Archivo"/>
                <a:ea typeface="Archivo"/>
                <a:cs typeface="Archivo"/>
                <a:sym typeface="Archivo"/>
              </a:defRPr>
            </a:lvl6pPr>
            <a:lvl7pPr lvl="6">
              <a:spcBef>
                <a:spcPts val="0"/>
              </a:spcBef>
              <a:spcAft>
                <a:spcPts val="0"/>
              </a:spcAft>
              <a:buSzPts val="1400"/>
              <a:buFont typeface="Archivo"/>
              <a:buNone/>
              <a:defRPr>
                <a:latin typeface="Archivo"/>
                <a:ea typeface="Archivo"/>
                <a:cs typeface="Archivo"/>
                <a:sym typeface="Archivo"/>
              </a:defRPr>
            </a:lvl7pPr>
            <a:lvl8pPr lvl="7">
              <a:spcBef>
                <a:spcPts val="0"/>
              </a:spcBef>
              <a:spcAft>
                <a:spcPts val="0"/>
              </a:spcAft>
              <a:buSzPts val="1400"/>
              <a:buFont typeface="Archivo"/>
              <a:buNone/>
              <a:defRPr>
                <a:latin typeface="Archivo"/>
                <a:ea typeface="Archivo"/>
                <a:cs typeface="Archivo"/>
                <a:sym typeface="Archivo"/>
              </a:defRPr>
            </a:lvl8pPr>
            <a:lvl9pPr lvl="8">
              <a:spcBef>
                <a:spcPts val="0"/>
              </a:spcBef>
              <a:spcAft>
                <a:spcPts val="0"/>
              </a:spcAft>
              <a:buSzPts val="1400"/>
              <a:buFont typeface="Archivo"/>
              <a:buNone/>
              <a:defRPr>
                <a:latin typeface="Archivo"/>
                <a:ea typeface="Archivo"/>
                <a:cs typeface="Archivo"/>
                <a:sym typeface="Archiv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Objective" type="tx">
  <p:cSld name="TITLE_AND_BODY">
    <p:bg>
      <p:bgPr>
        <a:solidFill>
          <a:schemeClr val="lt1"/>
        </a:solidFill>
      </p:bgPr>
    </p:bg>
    <p:spTree>
      <p:nvGrpSpPr>
        <p:cNvPr id="63" name="Shape 63"/>
        <p:cNvGrpSpPr/>
        <p:nvPr/>
      </p:nvGrpSpPr>
      <p:grpSpPr>
        <a:xfrm>
          <a:off x="0" y="0"/>
          <a:ext cx="0" cy="0"/>
          <a:chOff x="0" y="0"/>
          <a:chExt cx="0" cy="0"/>
        </a:xfrm>
      </p:grpSpPr>
      <p:sp>
        <p:nvSpPr>
          <p:cNvPr id="64" name="Google Shape;64;p16"/>
          <p:cNvSpPr/>
          <p:nvPr/>
        </p:nvSpPr>
        <p:spPr>
          <a:xfrm>
            <a:off x="228600" y="223625"/>
            <a:ext cx="28575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6"/>
          <p:cNvSpPr/>
          <p:nvPr/>
        </p:nvSpPr>
        <p:spPr>
          <a:xfrm>
            <a:off x="228600" y="2604950"/>
            <a:ext cx="4286100" cy="20457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6"/>
          <p:cNvSpPr/>
          <p:nvPr>
            <p:ph idx="2" type="pic"/>
          </p:nvPr>
        </p:nvSpPr>
        <p:spPr>
          <a:xfrm>
            <a:off x="4629150" y="2604950"/>
            <a:ext cx="4286100" cy="2042100"/>
          </a:xfrm>
          <a:prstGeom prst="roundRect">
            <a:avLst>
              <a:gd fmla="val 10953" name="adj"/>
            </a:avLst>
          </a:prstGeom>
          <a:noFill/>
          <a:ln>
            <a:noFill/>
          </a:ln>
        </p:spPr>
      </p:sp>
      <p:sp>
        <p:nvSpPr>
          <p:cNvPr id="67" name="Google Shape;67;p16"/>
          <p:cNvSpPr txBox="1"/>
          <p:nvPr>
            <p:ph idx="1" type="subTitle"/>
          </p:nvPr>
        </p:nvSpPr>
        <p:spPr>
          <a:xfrm>
            <a:off x="291900" y="1260225"/>
            <a:ext cx="25500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6"/>
          <p:cNvSpPr txBox="1"/>
          <p:nvPr>
            <p:ph idx="3" type="body"/>
          </p:nvPr>
        </p:nvSpPr>
        <p:spPr>
          <a:xfrm>
            <a:off x="291900" y="1663200"/>
            <a:ext cx="27378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9" name="Google Shape;69;p16"/>
          <p:cNvSpPr txBox="1"/>
          <p:nvPr>
            <p:ph idx="4" type="subTitle"/>
          </p:nvPr>
        </p:nvSpPr>
        <p:spPr>
          <a:xfrm>
            <a:off x="291900" y="267300"/>
            <a:ext cx="24198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70" name="Google Shape;70;p16"/>
          <p:cNvSpPr/>
          <p:nvPr/>
        </p:nvSpPr>
        <p:spPr>
          <a:xfrm>
            <a:off x="3205900" y="223625"/>
            <a:ext cx="27378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6"/>
          <p:cNvSpPr txBox="1"/>
          <p:nvPr>
            <p:ph idx="5" type="subTitle"/>
          </p:nvPr>
        </p:nvSpPr>
        <p:spPr>
          <a:xfrm>
            <a:off x="3266546" y="1260225"/>
            <a:ext cx="24432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6"/>
          <p:cNvSpPr txBox="1"/>
          <p:nvPr>
            <p:ph idx="6" type="body"/>
          </p:nvPr>
        </p:nvSpPr>
        <p:spPr>
          <a:xfrm>
            <a:off x="3266550" y="1663200"/>
            <a:ext cx="26187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3" name="Google Shape;73;p16"/>
          <p:cNvSpPr txBox="1"/>
          <p:nvPr>
            <p:ph idx="7" type="subTitle"/>
          </p:nvPr>
        </p:nvSpPr>
        <p:spPr>
          <a:xfrm>
            <a:off x="3266546" y="267300"/>
            <a:ext cx="23184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74" name="Google Shape;74;p16"/>
          <p:cNvSpPr/>
          <p:nvPr/>
        </p:nvSpPr>
        <p:spPr>
          <a:xfrm>
            <a:off x="6063950" y="223625"/>
            <a:ext cx="28575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6"/>
          <p:cNvSpPr txBox="1"/>
          <p:nvPr>
            <p:ph idx="8" type="subTitle"/>
          </p:nvPr>
        </p:nvSpPr>
        <p:spPr>
          <a:xfrm>
            <a:off x="6127250" y="1260225"/>
            <a:ext cx="25500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6"/>
          <p:cNvSpPr txBox="1"/>
          <p:nvPr>
            <p:ph idx="9" type="body"/>
          </p:nvPr>
        </p:nvSpPr>
        <p:spPr>
          <a:xfrm>
            <a:off x="6127250" y="1663200"/>
            <a:ext cx="27378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7" name="Google Shape;77;p16"/>
          <p:cNvSpPr txBox="1"/>
          <p:nvPr>
            <p:ph idx="13" type="subTitle"/>
          </p:nvPr>
        </p:nvSpPr>
        <p:spPr>
          <a:xfrm>
            <a:off x="6127250" y="267300"/>
            <a:ext cx="24198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78" name="Google Shape;78;p16"/>
          <p:cNvSpPr txBox="1"/>
          <p:nvPr>
            <p:ph idx="14" type="subTitle"/>
          </p:nvPr>
        </p:nvSpPr>
        <p:spPr>
          <a:xfrm>
            <a:off x="291900" y="3371375"/>
            <a:ext cx="40677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9" name="Google Shape;79;p16"/>
          <p:cNvSpPr txBox="1"/>
          <p:nvPr>
            <p:ph idx="15" type="body"/>
          </p:nvPr>
        </p:nvSpPr>
        <p:spPr>
          <a:xfrm>
            <a:off x="291900" y="3837225"/>
            <a:ext cx="4143900" cy="74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0" name="Google Shape;80;p16"/>
          <p:cNvSpPr txBox="1"/>
          <p:nvPr>
            <p:ph idx="16" type="subTitle"/>
          </p:nvPr>
        </p:nvSpPr>
        <p:spPr>
          <a:xfrm>
            <a:off x="291900" y="2740300"/>
            <a:ext cx="24606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Clr>
                <a:schemeClr val="lt1"/>
              </a:buClr>
              <a:buSzPts val="2400"/>
              <a:buNone/>
              <a:defRPr>
                <a:solidFill>
                  <a:schemeClr val="lt1"/>
                </a:solidFill>
              </a:defRPr>
            </a:lvl1pPr>
            <a:lvl2pPr lvl="1">
              <a:lnSpc>
                <a:spcPct val="50000"/>
              </a:lnSpc>
              <a:spcBef>
                <a:spcPts val="0"/>
              </a:spcBef>
              <a:spcAft>
                <a:spcPts val="0"/>
              </a:spcAft>
              <a:buClr>
                <a:schemeClr val="lt1"/>
              </a:buClr>
              <a:buSzPts val="1400"/>
              <a:buNone/>
              <a:defRPr>
                <a:solidFill>
                  <a:schemeClr val="lt1"/>
                </a:solidFill>
              </a:defRPr>
            </a:lvl2pPr>
            <a:lvl3pPr lvl="2">
              <a:lnSpc>
                <a:spcPct val="50000"/>
              </a:lnSpc>
              <a:spcBef>
                <a:spcPts val="0"/>
              </a:spcBef>
              <a:spcAft>
                <a:spcPts val="0"/>
              </a:spcAft>
              <a:buClr>
                <a:schemeClr val="lt1"/>
              </a:buClr>
              <a:buSzPts val="1400"/>
              <a:buNone/>
              <a:defRPr>
                <a:solidFill>
                  <a:schemeClr val="lt1"/>
                </a:solidFill>
              </a:defRPr>
            </a:lvl3pPr>
            <a:lvl4pPr lvl="3">
              <a:lnSpc>
                <a:spcPct val="50000"/>
              </a:lnSpc>
              <a:spcBef>
                <a:spcPts val="0"/>
              </a:spcBef>
              <a:spcAft>
                <a:spcPts val="0"/>
              </a:spcAft>
              <a:buClr>
                <a:schemeClr val="lt1"/>
              </a:buClr>
              <a:buSzPts val="1400"/>
              <a:buNone/>
              <a:defRPr>
                <a:solidFill>
                  <a:schemeClr val="lt1"/>
                </a:solidFill>
              </a:defRPr>
            </a:lvl4pPr>
            <a:lvl5pPr lvl="4">
              <a:lnSpc>
                <a:spcPct val="50000"/>
              </a:lnSpc>
              <a:spcBef>
                <a:spcPts val="0"/>
              </a:spcBef>
              <a:spcAft>
                <a:spcPts val="0"/>
              </a:spcAft>
              <a:buClr>
                <a:schemeClr val="lt1"/>
              </a:buClr>
              <a:buSzPts val="1400"/>
              <a:buNone/>
              <a:defRPr>
                <a:solidFill>
                  <a:schemeClr val="lt1"/>
                </a:solidFill>
              </a:defRPr>
            </a:lvl5pPr>
            <a:lvl6pPr lvl="5">
              <a:lnSpc>
                <a:spcPct val="50000"/>
              </a:lnSpc>
              <a:spcBef>
                <a:spcPts val="0"/>
              </a:spcBef>
              <a:spcAft>
                <a:spcPts val="0"/>
              </a:spcAft>
              <a:buClr>
                <a:schemeClr val="lt1"/>
              </a:buClr>
              <a:buSzPts val="1400"/>
              <a:buNone/>
              <a:defRPr>
                <a:solidFill>
                  <a:schemeClr val="lt1"/>
                </a:solidFill>
              </a:defRPr>
            </a:lvl6pPr>
            <a:lvl7pPr lvl="6">
              <a:lnSpc>
                <a:spcPct val="50000"/>
              </a:lnSpc>
              <a:spcBef>
                <a:spcPts val="0"/>
              </a:spcBef>
              <a:spcAft>
                <a:spcPts val="0"/>
              </a:spcAft>
              <a:buClr>
                <a:schemeClr val="lt1"/>
              </a:buClr>
              <a:buSzPts val="1400"/>
              <a:buNone/>
              <a:defRPr>
                <a:solidFill>
                  <a:schemeClr val="lt1"/>
                </a:solidFill>
              </a:defRPr>
            </a:lvl7pPr>
            <a:lvl8pPr lvl="7">
              <a:lnSpc>
                <a:spcPct val="50000"/>
              </a:lnSpc>
              <a:spcBef>
                <a:spcPts val="0"/>
              </a:spcBef>
              <a:spcAft>
                <a:spcPts val="0"/>
              </a:spcAft>
              <a:buClr>
                <a:schemeClr val="lt1"/>
              </a:buClr>
              <a:buSzPts val="1400"/>
              <a:buNone/>
              <a:defRPr>
                <a:solidFill>
                  <a:schemeClr val="lt1"/>
                </a:solidFill>
              </a:defRPr>
            </a:lvl8pPr>
            <a:lvl9pPr lvl="8">
              <a:lnSpc>
                <a:spcPct val="50000"/>
              </a:lnSpc>
              <a:spcBef>
                <a:spcPts val="0"/>
              </a:spcBef>
              <a:spcAft>
                <a:spcPts val="0"/>
              </a:spcAft>
              <a:buClr>
                <a:schemeClr val="lt1"/>
              </a:buClr>
              <a:buSzPts val="1400"/>
              <a:buNone/>
              <a:defRPr>
                <a:solidFill>
                  <a:schemeClr val="lt1"/>
                </a:solidFill>
              </a:defRPr>
            </a:lvl9pPr>
          </a:lstStyle>
          <a:p/>
        </p:txBody>
      </p:sp>
      <p:sp>
        <p:nvSpPr>
          <p:cNvPr id="81" name="Google Shape;81;p16"/>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6"/>
          <p:cNvSpPr txBox="1"/>
          <p:nvPr>
            <p:ph idx="17"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83" name="Google Shape;83;p16"/>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type="twoColTx">
  <p:cSld name="TITLE_AND_TWO_COLUMNS">
    <p:spTree>
      <p:nvGrpSpPr>
        <p:cNvPr id="84" name="Shape 84"/>
        <p:cNvGrpSpPr/>
        <p:nvPr/>
      </p:nvGrpSpPr>
      <p:grpSpPr>
        <a:xfrm>
          <a:off x="0" y="0"/>
          <a:ext cx="0" cy="0"/>
          <a:chOff x="0" y="0"/>
          <a:chExt cx="0" cy="0"/>
        </a:xfrm>
      </p:grpSpPr>
      <p:sp>
        <p:nvSpPr>
          <p:cNvPr id="85" name="Google Shape;85;p17"/>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7"/>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87" name="Google Shape;87;p17"/>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s &amp; Cons" type="titleOnly">
  <p:cSld name="TITLE_ONLY">
    <p:bg>
      <p:bgPr>
        <a:solidFill>
          <a:schemeClr val="lt1"/>
        </a:solidFill>
      </p:bgPr>
    </p:bg>
    <p:spTree>
      <p:nvGrpSpPr>
        <p:cNvPr id="88" name="Shape 88"/>
        <p:cNvGrpSpPr/>
        <p:nvPr/>
      </p:nvGrpSpPr>
      <p:grpSpPr>
        <a:xfrm>
          <a:off x="0" y="0"/>
          <a:ext cx="0" cy="0"/>
          <a:chOff x="0" y="0"/>
          <a:chExt cx="0" cy="0"/>
        </a:xfrm>
      </p:grpSpPr>
      <p:sp>
        <p:nvSpPr>
          <p:cNvPr id="89" name="Google Shape;89;p18"/>
          <p:cNvSpPr/>
          <p:nvPr/>
        </p:nvSpPr>
        <p:spPr>
          <a:xfrm>
            <a:off x="228600" y="223625"/>
            <a:ext cx="4825200" cy="44379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8"/>
          <p:cNvSpPr/>
          <p:nvPr/>
        </p:nvSpPr>
        <p:spPr>
          <a:xfrm>
            <a:off x="5188325" y="223625"/>
            <a:ext cx="3727200" cy="4437900"/>
          </a:xfrm>
          <a:prstGeom prst="roundRect">
            <a:avLst>
              <a:gd fmla="val 945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8"/>
          <p:cNvSpPr txBox="1"/>
          <p:nvPr>
            <p:ph type="title"/>
          </p:nvPr>
        </p:nvSpPr>
        <p:spPr>
          <a:xfrm>
            <a:off x="476409" y="3845757"/>
            <a:ext cx="2638500" cy="801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92" name="Google Shape;92;p18"/>
          <p:cNvSpPr txBox="1"/>
          <p:nvPr>
            <p:ph idx="2" type="title"/>
          </p:nvPr>
        </p:nvSpPr>
        <p:spPr>
          <a:xfrm>
            <a:off x="5382375" y="3845757"/>
            <a:ext cx="2110200" cy="665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93" name="Google Shape;93;p18"/>
          <p:cNvSpPr txBox="1"/>
          <p:nvPr>
            <p:ph idx="1" type="body"/>
          </p:nvPr>
        </p:nvSpPr>
        <p:spPr>
          <a:xfrm>
            <a:off x="476409" y="392594"/>
            <a:ext cx="4164300" cy="2608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94" name="Google Shape;94;p18"/>
          <p:cNvSpPr txBox="1"/>
          <p:nvPr>
            <p:ph idx="3" type="body"/>
          </p:nvPr>
        </p:nvSpPr>
        <p:spPr>
          <a:xfrm>
            <a:off x="5382375" y="392594"/>
            <a:ext cx="3419400" cy="2608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95" name="Google Shape;95;p18"/>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8"/>
          <p:cNvSpPr txBox="1"/>
          <p:nvPr>
            <p:ph idx="4"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97" name="Google Shape;97;p18"/>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Strategy">
  <p:cSld name="ONE_COLUMN_TEXT">
    <p:bg>
      <p:bgPr>
        <a:solidFill>
          <a:schemeClr val="lt1"/>
        </a:solidFill>
      </p:bgPr>
    </p:bg>
    <p:spTree>
      <p:nvGrpSpPr>
        <p:cNvPr id="98" name="Shape 98"/>
        <p:cNvGrpSpPr/>
        <p:nvPr/>
      </p:nvGrpSpPr>
      <p:grpSpPr>
        <a:xfrm>
          <a:off x="0" y="0"/>
          <a:ext cx="0" cy="0"/>
          <a:chOff x="0" y="0"/>
          <a:chExt cx="0" cy="0"/>
        </a:xfrm>
      </p:grpSpPr>
      <p:sp>
        <p:nvSpPr>
          <p:cNvPr id="99" name="Google Shape;99;p19"/>
          <p:cNvSpPr/>
          <p:nvPr/>
        </p:nvSpPr>
        <p:spPr>
          <a:xfrm>
            <a:off x="228600" y="223625"/>
            <a:ext cx="4238100" cy="4423500"/>
          </a:xfrm>
          <a:prstGeom prst="roundRect">
            <a:avLst>
              <a:gd fmla="val 597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9"/>
          <p:cNvSpPr/>
          <p:nvPr/>
        </p:nvSpPr>
        <p:spPr>
          <a:xfrm>
            <a:off x="4636327" y="223652"/>
            <a:ext cx="4279200" cy="9159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9"/>
          <p:cNvSpPr/>
          <p:nvPr/>
        </p:nvSpPr>
        <p:spPr>
          <a:xfrm>
            <a:off x="4636325" y="1307410"/>
            <a:ext cx="4279200" cy="2371800"/>
          </a:xfrm>
          <a:prstGeom prst="roundRect">
            <a:avLst>
              <a:gd fmla="val 11988"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9"/>
          <p:cNvSpPr/>
          <p:nvPr/>
        </p:nvSpPr>
        <p:spPr>
          <a:xfrm>
            <a:off x="4636327" y="3846769"/>
            <a:ext cx="4279200" cy="8004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9"/>
          <p:cNvSpPr txBox="1"/>
          <p:nvPr>
            <p:ph type="title"/>
          </p:nvPr>
        </p:nvSpPr>
        <p:spPr>
          <a:xfrm>
            <a:off x="299276" y="3595975"/>
            <a:ext cx="3630000" cy="915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9"/>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9"/>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106" name="Google Shape;106;p19"/>
          <p:cNvSpPr txBox="1"/>
          <p:nvPr>
            <p:ph idx="2" type="subTitle"/>
          </p:nvPr>
        </p:nvSpPr>
        <p:spPr>
          <a:xfrm>
            <a:off x="4762500" y="210875"/>
            <a:ext cx="586800" cy="915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107" name="Google Shape;107;p19"/>
          <p:cNvSpPr txBox="1"/>
          <p:nvPr>
            <p:ph idx="3" type="subTitle"/>
          </p:nvPr>
        </p:nvSpPr>
        <p:spPr>
          <a:xfrm>
            <a:off x="4762500" y="1307425"/>
            <a:ext cx="586800" cy="2371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108" name="Google Shape;108;p19"/>
          <p:cNvSpPr txBox="1"/>
          <p:nvPr>
            <p:ph idx="4" type="subTitle"/>
          </p:nvPr>
        </p:nvSpPr>
        <p:spPr>
          <a:xfrm>
            <a:off x="4762500" y="3846775"/>
            <a:ext cx="586800" cy="80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109" name="Google Shape;109;p19"/>
          <p:cNvSpPr txBox="1"/>
          <p:nvPr>
            <p:ph idx="5" type="body"/>
          </p:nvPr>
        </p:nvSpPr>
        <p:spPr>
          <a:xfrm>
            <a:off x="5922019" y="223650"/>
            <a:ext cx="2922300" cy="9159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10" name="Google Shape;110;p19"/>
          <p:cNvSpPr txBox="1"/>
          <p:nvPr>
            <p:ph idx="6" type="body"/>
          </p:nvPr>
        </p:nvSpPr>
        <p:spPr>
          <a:xfrm>
            <a:off x="5922019" y="1307400"/>
            <a:ext cx="2922300" cy="23718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11" name="Google Shape;111;p19"/>
          <p:cNvSpPr txBox="1"/>
          <p:nvPr>
            <p:ph idx="7" type="body"/>
          </p:nvPr>
        </p:nvSpPr>
        <p:spPr>
          <a:xfrm>
            <a:off x="5922019" y="3846775"/>
            <a:ext cx="2922300" cy="80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12" name="Google Shape;112;p19"/>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s">
  <p:cSld name="CUSTOM">
    <p:spTree>
      <p:nvGrpSpPr>
        <p:cNvPr id="113" name="Shape 113"/>
        <p:cNvGrpSpPr/>
        <p:nvPr/>
      </p:nvGrpSpPr>
      <p:grpSpPr>
        <a:xfrm>
          <a:off x="0" y="0"/>
          <a:ext cx="0" cy="0"/>
          <a:chOff x="0" y="0"/>
          <a:chExt cx="0" cy="0"/>
        </a:xfrm>
      </p:grpSpPr>
      <p:sp>
        <p:nvSpPr>
          <p:cNvPr id="114" name="Google Shape;114;p20"/>
          <p:cNvSpPr/>
          <p:nvPr/>
        </p:nvSpPr>
        <p:spPr>
          <a:xfrm>
            <a:off x="228625" y="223625"/>
            <a:ext cx="8686800" cy="1180200"/>
          </a:xfrm>
          <a:prstGeom prst="roundRect">
            <a:avLst>
              <a:gd fmla="val 1821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20"/>
          <p:cNvSpPr/>
          <p:nvPr>
            <p:ph idx="2" type="pic"/>
          </p:nvPr>
        </p:nvSpPr>
        <p:spPr>
          <a:xfrm>
            <a:off x="228375" y="1508150"/>
            <a:ext cx="2082900" cy="3138900"/>
          </a:xfrm>
          <a:prstGeom prst="roundRect">
            <a:avLst>
              <a:gd fmla="val 16667" name="adj"/>
            </a:avLst>
          </a:prstGeom>
          <a:noFill/>
          <a:ln>
            <a:noFill/>
          </a:ln>
        </p:spPr>
      </p:sp>
      <p:sp>
        <p:nvSpPr>
          <p:cNvPr id="116" name="Google Shape;116;p20"/>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20"/>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18" name="Google Shape;118;p20"/>
          <p:cNvSpPr txBox="1"/>
          <p:nvPr>
            <p:ph type="title"/>
          </p:nvPr>
        </p:nvSpPr>
        <p:spPr>
          <a:xfrm>
            <a:off x="342900" y="269025"/>
            <a:ext cx="34572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20"/>
          <p:cNvSpPr txBox="1"/>
          <p:nvPr>
            <p:ph idx="3" type="body"/>
          </p:nvPr>
        </p:nvSpPr>
        <p:spPr>
          <a:xfrm>
            <a:off x="3920125" y="269025"/>
            <a:ext cx="41673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0"/>
          <p:cNvSpPr/>
          <p:nvPr>
            <p:ph idx="4" type="pic"/>
          </p:nvPr>
        </p:nvSpPr>
        <p:spPr>
          <a:xfrm>
            <a:off x="2431158" y="1508150"/>
            <a:ext cx="2082900" cy="3138900"/>
          </a:xfrm>
          <a:prstGeom prst="roundRect">
            <a:avLst>
              <a:gd fmla="val 16667" name="adj"/>
            </a:avLst>
          </a:prstGeom>
          <a:noFill/>
          <a:ln>
            <a:noFill/>
          </a:ln>
        </p:spPr>
      </p:sp>
      <p:sp>
        <p:nvSpPr>
          <p:cNvPr id="121" name="Google Shape;121;p20"/>
          <p:cNvSpPr/>
          <p:nvPr>
            <p:ph idx="5" type="pic"/>
          </p:nvPr>
        </p:nvSpPr>
        <p:spPr>
          <a:xfrm>
            <a:off x="4633942" y="1508150"/>
            <a:ext cx="2082900" cy="3138900"/>
          </a:xfrm>
          <a:prstGeom prst="roundRect">
            <a:avLst>
              <a:gd fmla="val 16667" name="adj"/>
            </a:avLst>
          </a:prstGeom>
          <a:noFill/>
          <a:ln>
            <a:noFill/>
          </a:ln>
        </p:spPr>
      </p:sp>
      <p:sp>
        <p:nvSpPr>
          <p:cNvPr id="122" name="Google Shape;122;p20"/>
          <p:cNvSpPr/>
          <p:nvPr>
            <p:ph idx="6" type="pic"/>
          </p:nvPr>
        </p:nvSpPr>
        <p:spPr>
          <a:xfrm>
            <a:off x="6836725" y="1508150"/>
            <a:ext cx="2082900" cy="3138900"/>
          </a:xfrm>
          <a:prstGeom prst="roundRect">
            <a:avLst>
              <a:gd fmla="val 16667" name="adj"/>
            </a:avLst>
          </a:prstGeom>
          <a:noFill/>
          <a:ln>
            <a:noFill/>
          </a:ln>
        </p:spPr>
      </p:sp>
      <p:sp>
        <p:nvSpPr>
          <p:cNvPr id="123" name="Google Shape;123;p20"/>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Info">
  <p:cSld name="CUSTOM_1_1">
    <p:spTree>
      <p:nvGrpSpPr>
        <p:cNvPr id="124" name="Shape 124"/>
        <p:cNvGrpSpPr/>
        <p:nvPr/>
      </p:nvGrpSpPr>
      <p:grpSpPr>
        <a:xfrm>
          <a:off x="0" y="0"/>
          <a:ext cx="0" cy="0"/>
          <a:chOff x="0" y="0"/>
          <a:chExt cx="0" cy="0"/>
        </a:xfrm>
      </p:grpSpPr>
      <p:sp>
        <p:nvSpPr>
          <p:cNvPr id="125" name="Google Shape;125;p21"/>
          <p:cNvSpPr/>
          <p:nvPr/>
        </p:nvSpPr>
        <p:spPr>
          <a:xfrm>
            <a:off x="228600" y="223675"/>
            <a:ext cx="28629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6" name="Google Shape;126;p21"/>
          <p:cNvSpPr/>
          <p:nvPr/>
        </p:nvSpPr>
        <p:spPr>
          <a:xfrm>
            <a:off x="228625" y="3466850"/>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21"/>
          <p:cNvSpPr txBox="1"/>
          <p:nvPr>
            <p:ph type="title"/>
          </p:nvPr>
        </p:nvSpPr>
        <p:spPr>
          <a:xfrm>
            <a:off x="342900" y="3512250"/>
            <a:ext cx="34572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1"/>
          <p:cNvSpPr txBox="1"/>
          <p:nvPr>
            <p:ph idx="1" type="body"/>
          </p:nvPr>
        </p:nvSpPr>
        <p:spPr>
          <a:xfrm>
            <a:off x="3920125" y="3512250"/>
            <a:ext cx="41673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21"/>
          <p:cNvSpPr/>
          <p:nvPr/>
        </p:nvSpPr>
        <p:spPr>
          <a:xfrm>
            <a:off x="3203200" y="223675"/>
            <a:ext cx="27405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30" name="Google Shape;130;p21"/>
          <p:cNvSpPr/>
          <p:nvPr/>
        </p:nvSpPr>
        <p:spPr>
          <a:xfrm>
            <a:off x="6057900" y="223675"/>
            <a:ext cx="28662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31" name="Google Shape;131;p21"/>
          <p:cNvSpPr txBox="1"/>
          <p:nvPr>
            <p:ph idx="2" type="body"/>
          </p:nvPr>
        </p:nvSpPr>
        <p:spPr>
          <a:xfrm>
            <a:off x="228550" y="1647025"/>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132" name="Google Shape;132;p21"/>
          <p:cNvSpPr txBox="1"/>
          <p:nvPr>
            <p:ph idx="3" type="body"/>
          </p:nvPr>
        </p:nvSpPr>
        <p:spPr>
          <a:xfrm>
            <a:off x="3205675" y="1647025"/>
            <a:ext cx="27405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133" name="Google Shape;133;p21"/>
          <p:cNvSpPr txBox="1"/>
          <p:nvPr>
            <p:ph idx="4" type="body"/>
          </p:nvPr>
        </p:nvSpPr>
        <p:spPr>
          <a:xfrm>
            <a:off x="6052500" y="1647025"/>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134" name="Google Shape;134;p21"/>
          <p:cNvSpPr txBox="1"/>
          <p:nvPr>
            <p:ph idx="5" type="subTitle"/>
          </p:nvPr>
        </p:nvSpPr>
        <p:spPr>
          <a:xfrm>
            <a:off x="291900" y="267300"/>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35" name="Google Shape;135;p21"/>
          <p:cNvSpPr txBox="1"/>
          <p:nvPr>
            <p:ph idx="6" type="subTitle"/>
          </p:nvPr>
        </p:nvSpPr>
        <p:spPr>
          <a:xfrm>
            <a:off x="3266546" y="267300"/>
            <a:ext cx="23184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36" name="Google Shape;136;p21"/>
          <p:cNvSpPr txBox="1"/>
          <p:nvPr>
            <p:ph idx="7" type="subTitle"/>
          </p:nvPr>
        </p:nvSpPr>
        <p:spPr>
          <a:xfrm>
            <a:off x="6127250" y="267300"/>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37" name="Google Shape;137;p21"/>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1"/>
          <p:cNvSpPr txBox="1"/>
          <p:nvPr>
            <p:ph idx="8"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39" name="Google Shape;139;p21"/>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ortunities">
  <p:cSld name="CUSTOM_11">
    <p:spTree>
      <p:nvGrpSpPr>
        <p:cNvPr id="140" name="Shape 140"/>
        <p:cNvGrpSpPr/>
        <p:nvPr/>
      </p:nvGrpSpPr>
      <p:grpSpPr>
        <a:xfrm>
          <a:off x="0" y="0"/>
          <a:ext cx="0" cy="0"/>
          <a:chOff x="0" y="0"/>
          <a:chExt cx="0" cy="0"/>
        </a:xfrm>
      </p:grpSpPr>
      <p:sp>
        <p:nvSpPr>
          <p:cNvPr id="141" name="Google Shape;141;p22"/>
          <p:cNvSpPr/>
          <p:nvPr/>
        </p:nvSpPr>
        <p:spPr>
          <a:xfrm>
            <a:off x="219700" y="1502438"/>
            <a:ext cx="28629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42" name="Google Shape;142;p22"/>
          <p:cNvSpPr/>
          <p:nvPr/>
        </p:nvSpPr>
        <p:spPr>
          <a:xfrm>
            <a:off x="228625" y="223625"/>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2"/>
          <p:cNvSpPr txBox="1"/>
          <p:nvPr>
            <p:ph type="title"/>
          </p:nvPr>
        </p:nvSpPr>
        <p:spPr>
          <a:xfrm>
            <a:off x="342900" y="269025"/>
            <a:ext cx="42918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22"/>
          <p:cNvSpPr txBox="1"/>
          <p:nvPr>
            <p:ph idx="1" type="body"/>
          </p:nvPr>
        </p:nvSpPr>
        <p:spPr>
          <a:xfrm>
            <a:off x="5349150" y="269025"/>
            <a:ext cx="34575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45" name="Google Shape;145;p22"/>
          <p:cNvSpPr/>
          <p:nvPr/>
        </p:nvSpPr>
        <p:spPr>
          <a:xfrm>
            <a:off x="3194300" y="1502438"/>
            <a:ext cx="27405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46" name="Google Shape;146;p22"/>
          <p:cNvSpPr/>
          <p:nvPr/>
        </p:nvSpPr>
        <p:spPr>
          <a:xfrm>
            <a:off x="6049000" y="1502438"/>
            <a:ext cx="28662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47" name="Google Shape;147;p22"/>
          <p:cNvSpPr txBox="1"/>
          <p:nvPr>
            <p:ph idx="2" type="body"/>
          </p:nvPr>
        </p:nvSpPr>
        <p:spPr>
          <a:xfrm>
            <a:off x="219650" y="2925788"/>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148" name="Google Shape;148;p22"/>
          <p:cNvSpPr txBox="1"/>
          <p:nvPr>
            <p:ph idx="3" type="body"/>
          </p:nvPr>
        </p:nvSpPr>
        <p:spPr>
          <a:xfrm>
            <a:off x="3196775" y="2925788"/>
            <a:ext cx="27405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149" name="Google Shape;149;p22"/>
          <p:cNvSpPr txBox="1"/>
          <p:nvPr>
            <p:ph idx="4" type="body"/>
          </p:nvPr>
        </p:nvSpPr>
        <p:spPr>
          <a:xfrm>
            <a:off x="6043600" y="2925788"/>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150" name="Google Shape;150;p22"/>
          <p:cNvSpPr txBox="1"/>
          <p:nvPr>
            <p:ph idx="5" type="subTitle"/>
          </p:nvPr>
        </p:nvSpPr>
        <p:spPr>
          <a:xfrm>
            <a:off x="283000" y="1546063"/>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51" name="Google Shape;151;p22"/>
          <p:cNvSpPr txBox="1"/>
          <p:nvPr>
            <p:ph idx="6" type="subTitle"/>
          </p:nvPr>
        </p:nvSpPr>
        <p:spPr>
          <a:xfrm>
            <a:off x="3257646" y="1546063"/>
            <a:ext cx="23184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52" name="Google Shape;152;p22"/>
          <p:cNvSpPr txBox="1"/>
          <p:nvPr>
            <p:ph idx="7" type="subTitle"/>
          </p:nvPr>
        </p:nvSpPr>
        <p:spPr>
          <a:xfrm>
            <a:off x="6118350" y="1546063"/>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53" name="Google Shape;153;p22"/>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2"/>
          <p:cNvSpPr txBox="1"/>
          <p:nvPr>
            <p:ph idx="8"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55" name="Google Shape;155;p22"/>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nalysis">
  <p:cSld name="CUSTOM_13">
    <p:spTree>
      <p:nvGrpSpPr>
        <p:cNvPr id="156" name="Shape 156"/>
        <p:cNvGrpSpPr/>
        <p:nvPr/>
      </p:nvGrpSpPr>
      <p:grpSpPr>
        <a:xfrm>
          <a:off x="0" y="0"/>
          <a:ext cx="0" cy="0"/>
          <a:chOff x="0" y="0"/>
          <a:chExt cx="0" cy="0"/>
        </a:xfrm>
      </p:grpSpPr>
      <p:sp>
        <p:nvSpPr>
          <p:cNvPr id="157" name="Google Shape;157;p23"/>
          <p:cNvSpPr/>
          <p:nvPr/>
        </p:nvSpPr>
        <p:spPr>
          <a:xfrm>
            <a:off x="228625" y="223625"/>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3"/>
          <p:cNvSpPr txBox="1"/>
          <p:nvPr>
            <p:ph type="title"/>
          </p:nvPr>
        </p:nvSpPr>
        <p:spPr>
          <a:xfrm>
            <a:off x="342900" y="269025"/>
            <a:ext cx="42918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23"/>
          <p:cNvSpPr txBox="1"/>
          <p:nvPr>
            <p:ph idx="1" type="body"/>
          </p:nvPr>
        </p:nvSpPr>
        <p:spPr>
          <a:xfrm>
            <a:off x="5349150" y="269025"/>
            <a:ext cx="34575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0" name="Google Shape;160;p23"/>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23"/>
          <p:cNvSpPr txBox="1"/>
          <p:nvPr>
            <p:ph idx="2"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62" name="Google Shape;162;p23"/>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dgeting plan">
  <p:cSld name="CUSTOM_14">
    <p:spTree>
      <p:nvGrpSpPr>
        <p:cNvPr id="163" name="Shape 163"/>
        <p:cNvGrpSpPr/>
        <p:nvPr/>
      </p:nvGrpSpPr>
      <p:grpSpPr>
        <a:xfrm>
          <a:off x="0" y="0"/>
          <a:ext cx="0" cy="0"/>
          <a:chOff x="0" y="0"/>
          <a:chExt cx="0" cy="0"/>
        </a:xfrm>
      </p:grpSpPr>
      <p:sp>
        <p:nvSpPr>
          <p:cNvPr id="164" name="Google Shape;164;p24"/>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4"/>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66" name="Google Shape;166;p24"/>
          <p:cNvSpPr txBox="1"/>
          <p:nvPr>
            <p:ph type="title"/>
          </p:nvPr>
        </p:nvSpPr>
        <p:spPr>
          <a:xfrm>
            <a:off x="228600" y="223625"/>
            <a:ext cx="7978500" cy="379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4"/>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_1">
    <p:bg>
      <p:bgPr>
        <a:solidFill>
          <a:schemeClr val="accent1"/>
        </a:solidFill>
      </p:bgPr>
    </p:bg>
    <p:spTree>
      <p:nvGrpSpPr>
        <p:cNvPr id="168" name="Shape 168"/>
        <p:cNvGrpSpPr/>
        <p:nvPr/>
      </p:nvGrpSpPr>
      <p:grpSpPr>
        <a:xfrm>
          <a:off x="0" y="0"/>
          <a:ext cx="0" cy="0"/>
          <a:chOff x="0" y="0"/>
          <a:chExt cx="0" cy="0"/>
        </a:xfrm>
      </p:grpSpPr>
      <p:sp>
        <p:nvSpPr>
          <p:cNvPr id="169" name="Google Shape;169;p25"/>
          <p:cNvSpPr/>
          <p:nvPr/>
        </p:nvSpPr>
        <p:spPr>
          <a:xfrm>
            <a:off x="228600" y="223625"/>
            <a:ext cx="8686800" cy="1180200"/>
          </a:xfrm>
          <a:prstGeom prst="roundRect">
            <a:avLst>
              <a:gd fmla="val 11763"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5"/>
          <p:cNvSpPr txBox="1"/>
          <p:nvPr>
            <p:ph type="title"/>
          </p:nvPr>
        </p:nvSpPr>
        <p:spPr>
          <a:xfrm>
            <a:off x="342900" y="269025"/>
            <a:ext cx="4141200" cy="101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1" name="Google Shape;171;p25"/>
          <p:cNvSpPr/>
          <p:nvPr>
            <p:ph idx="2" type="pic"/>
          </p:nvPr>
        </p:nvSpPr>
        <p:spPr>
          <a:xfrm>
            <a:off x="228375" y="1508150"/>
            <a:ext cx="2082900" cy="3138900"/>
          </a:xfrm>
          <a:prstGeom prst="roundRect">
            <a:avLst>
              <a:gd fmla="val 16667" name="adj"/>
            </a:avLst>
          </a:prstGeom>
          <a:noFill/>
          <a:ln>
            <a:noFill/>
          </a:ln>
        </p:spPr>
      </p:sp>
      <p:sp>
        <p:nvSpPr>
          <p:cNvPr id="172" name="Google Shape;172;p25"/>
          <p:cNvSpPr/>
          <p:nvPr/>
        </p:nvSpPr>
        <p:spPr>
          <a:xfrm>
            <a:off x="228600" y="4820575"/>
            <a:ext cx="8686800" cy="188700"/>
          </a:xfrm>
          <a:prstGeom prst="roundRect">
            <a:avLst>
              <a:gd fmla="val 3112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5"/>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chivo"/>
              <a:buNone/>
              <a:defRPr b="0" sz="800">
                <a:latin typeface="Archivo"/>
                <a:ea typeface="Archivo"/>
                <a:cs typeface="Archivo"/>
                <a:sym typeface="Archivo"/>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74" name="Google Shape;174;p25"/>
          <p:cNvSpPr/>
          <p:nvPr>
            <p:ph idx="3" type="pic"/>
          </p:nvPr>
        </p:nvSpPr>
        <p:spPr>
          <a:xfrm>
            <a:off x="2431158" y="1508150"/>
            <a:ext cx="2082900" cy="3138900"/>
          </a:xfrm>
          <a:prstGeom prst="roundRect">
            <a:avLst>
              <a:gd fmla="val 16667" name="adj"/>
            </a:avLst>
          </a:prstGeom>
          <a:noFill/>
          <a:ln>
            <a:noFill/>
          </a:ln>
        </p:spPr>
      </p:sp>
      <p:sp>
        <p:nvSpPr>
          <p:cNvPr id="175" name="Google Shape;175;p25"/>
          <p:cNvSpPr/>
          <p:nvPr>
            <p:ph idx="4" type="pic"/>
          </p:nvPr>
        </p:nvSpPr>
        <p:spPr>
          <a:xfrm>
            <a:off x="4633942" y="1508150"/>
            <a:ext cx="2082900" cy="3138900"/>
          </a:xfrm>
          <a:prstGeom prst="roundRect">
            <a:avLst>
              <a:gd fmla="val 16667" name="adj"/>
            </a:avLst>
          </a:prstGeom>
          <a:noFill/>
          <a:ln>
            <a:noFill/>
          </a:ln>
        </p:spPr>
      </p:sp>
      <p:sp>
        <p:nvSpPr>
          <p:cNvPr id="176" name="Google Shape;176;p25"/>
          <p:cNvSpPr/>
          <p:nvPr>
            <p:ph idx="5" type="pic"/>
          </p:nvPr>
        </p:nvSpPr>
        <p:spPr>
          <a:xfrm>
            <a:off x="6836725" y="1508150"/>
            <a:ext cx="2082900" cy="3138900"/>
          </a:xfrm>
          <a:prstGeom prst="roundRect">
            <a:avLst>
              <a:gd fmla="val 16667" name="adj"/>
            </a:avLst>
          </a:prstGeom>
          <a:noFill/>
          <a:ln>
            <a:noFill/>
          </a:ln>
        </p:spPr>
      </p:sp>
      <p:sp>
        <p:nvSpPr>
          <p:cNvPr id="177" name="Google Shape;177;p25"/>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Archivo"/>
                <a:ea typeface="Archivo"/>
                <a:cs typeface="Archivo"/>
                <a:sym typeface="Archivo"/>
              </a:rPr>
              <a:t>‹#›</a:t>
            </a:fld>
            <a:endParaRPr sz="800">
              <a:solidFill>
                <a:schemeClr val="dk1"/>
              </a:solidFill>
              <a:latin typeface="Archivo"/>
              <a:ea typeface="Archivo"/>
              <a:cs typeface="Archivo"/>
              <a:sym typeface="Archiv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Market">
  <p:cSld name="CUSTOM_2">
    <p:spTree>
      <p:nvGrpSpPr>
        <p:cNvPr id="178" name="Shape 178"/>
        <p:cNvGrpSpPr/>
        <p:nvPr/>
      </p:nvGrpSpPr>
      <p:grpSpPr>
        <a:xfrm>
          <a:off x="0" y="0"/>
          <a:ext cx="0" cy="0"/>
          <a:chOff x="0" y="0"/>
          <a:chExt cx="0" cy="0"/>
        </a:xfrm>
      </p:grpSpPr>
      <p:sp>
        <p:nvSpPr>
          <p:cNvPr id="179" name="Google Shape;179;p26"/>
          <p:cNvSpPr/>
          <p:nvPr/>
        </p:nvSpPr>
        <p:spPr>
          <a:xfrm>
            <a:off x="228600" y="3378300"/>
            <a:ext cx="5000700" cy="1268700"/>
          </a:xfrm>
          <a:prstGeom prst="roundRect">
            <a:avLst>
              <a:gd fmla="val 1428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6"/>
          <p:cNvSpPr/>
          <p:nvPr/>
        </p:nvSpPr>
        <p:spPr>
          <a:xfrm>
            <a:off x="228600" y="223625"/>
            <a:ext cx="50007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6"/>
          <p:cNvSpPr/>
          <p:nvPr>
            <p:ph idx="2" type="pic"/>
          </p:nvPr>
        </p:nvSpPr>
        <p:spPr>
          <a:xfrm>
            <a:off x="5349150" y="223625"/>
            <a:ext cx="3566400" cy="4423500"/>
          </a:xfrm>
          <a:prstGeom prst="roundRect">
            <a:avLst>
              <a:gd fmla="val 16667" name="adj"/>
            </a:avLst>
          </a:prstGeom>
          <a:noFill/>
          <a:ln>
            <a:noFill/>
          </a:ln>
        </p:spPr>
      </p:sp>
      <p:sp>
        <p:nvSpPr>
          <p:cNvPr id="182" name="Google Shape;182;p26"/>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6"/>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84" name="Google Shape;184;p26"/>
          <p:cNvSpPr/>
          <p:nvPr/>
        </p:nvSpPr>
        <p:spPr>
          <a:xfrm>
            <a:off x="228600" y="1275183"/>
            <a:ext cx="50007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26"/>
          <p:cNvSpPr/>
          <p:nvPr/>
        </p:nvSpPr>
        <p:spPr>
          <a:xfrm>
            <a:off x="228600" y="2326742"/>
            <a:ext cx="50007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6"/>
          <p:cNvSpPr txBox="1"/>
          <p:nvPr>
            <p:ph idx="3" type="subTitle"/>
          </p:nvPr>
        </p:nvSpPr>
        <p:spPr>
          <a:xfrm>
            <a:off x="342900" y="223625"/>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187" name="Google Shape;187;p26"/>
          <p:cNvSpPr txBox="1"/>
          <p:nvPr>
            <p:ph idx="4" type="body"/>
          </p:nvPr>
        </p:nvSpPr>
        <p:spPr>
          <a:xfrm>
            <a:off x="2491100" y="223625"/>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88" name="Google Shape;188;p26"/>
          <p:cNvSpPr txBox="1"/>
          <p:nvPr>
            <p:ph idx="5" type="subTitle"/>
          </p:nvPr>
        </p:nvSpPr>
        <p:spPr>
          <a:xfrm>
            <a:off x="342947" y="1275188"/>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189" name="Google Shape;189;p26"/>
          <p:cNvSpPr txBox="1"/>
          <p:nvPr>
            <p:ph idx="6" type="body"/>
          </p:nvPr>
        </p:nvSpPr>
        <p:spPr>
          <a:xfrm>
            <a:off x="2491150" y="1275188"/>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90" name="Google Shape;190;p26"/>
          <p:cNvSpPr txBox="1"/>
          <p:nvPr>
            <p:ph idx="7" type="subTitle"/>
          </p:nvPr>
        </p:nvSpPr>
        <p:spPr>
          <a:xfrm>
            <a:off x="342947" y="2326750"/>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191" name="Google Shape;191;p26"/>
          <p:cNvSpPr txBox="1"/>
          <p:nvPr>
            <p:ph idx="8" type="body"/>
          </p:nvPr>
        </p:nvSpPr>
        <p:spPr>
          <a:xfrm>
            <a:off x="2491150" y="2326750"/>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92" name="Google Shape;192;p26"/>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
        <p:nvSpPr>
          <p:cNvPr id="193" name="Google Shape;193;p26"/>
          <p:cNvSpPr txBox="1"/>
          <p:nvPr>
            <p:ph type="title"/>
          </p:nvPr>
        </p:nvSpPr>
        <p:spPr>
          <a:xfrm>
            <a:off x="342900" y="3423725"/>
            <a:ext cx="3457200" cy="973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eration slide">
  <p:cSld name="CUSTOM_12">
    <p:spTree>
      <p:nvGrpSpPr>
        <p:cNvPr id="194" name="Shape 194"/>
        <p:cNvGrpSpPr/>
        <p:nvPr/>
      </p:nvGrpSpPr>
      <p:grpSpPr>
        <a:xfrm>
          <a:off x="0" y="0"/>
          <a:ext cx="0" cy="0"/>
          <a:chOff x="0" y="0"/>
          <a:chExt cx="0" cy="0"/>
        </a:xfrm>
      </p:grpSpPr>
      <p:sp>
        <p:nvSpPr>
          <p:cNvPr id="195" name="Google Shape;195;p27"/>
          <p:cNvSpPr/>
          <p:nvPr/>
        </p:nvSpPr>
        <p:spPr>
          <a:xfrm>
            <a:off x="228600" y="3378300"/>
            <a:ext cx="8686800" cy="1245300"/>
          </a:xfrm>
          <a:prstGeom prst="roundRect">
            <a:avLst>
              <a:gd fmla="val 1428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7"/>
          <p:cNvSpPr/>
          <p:nvPr/>
        </p:nvSpPr>
        <p:spPr>
          <a:xfrm>
            <a:off x="228600" y="223625"/>
            <a:ext cx="42861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27"/>
          <p:cNvSpPr/>
          <p:nvPr/>
        </p:nvSpPr>
        <p:spPr>
          <a:xfrm>
            <a:off x="228600" y="1275183"/>
            <a:ext cx="42861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7"/>
          <p:cNvSpPr/>
          <p:nvPr/>
        </p:nvSpPr>
        <p:spPr>
          <a:xfrm>
            <a:off x="228600" y="2326742"/>
            <a:ext cx="42861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7"/>
          <p:cNvSpPr txBox="1"/>
          <p:nvPr>
            <p:ph type="title"/>
          </p:nvPr>
        </p:nvSpPr>
        <p:spPr>
          <a:xfrm>
            <a:off x="345750" y="3423713"/>
            <a:ext cx="4168800" cy="973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00" name="Google Shape;200;p27"/>
          <p:cNvSpPr txBox="1"/>
          <p:nvPr>
            <p:ph idx="1" type="subTitle"/>
          </p:nvPr>
        </p:nvSpPr>
        <p:spPr>
          <a:xfrm>
            <a:off x="342900" y="223625"/>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201" name="Google Shape;201;p27"/>
          <p:cNvSpPr txBox="1"/>
          <p:nvPr>
            <p:ph idx="2" type="body"/>
          </p:nvPr>
        </p:nvSpPr>
        <p:spPr>
          <a:xfrm>
            <a:off x="2167777" y="223625"/>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02" name="Google Shape;202;p27"/>
          <p:cNvSpPr txBox="1"/>
          <p:nvPr>
            <p:ph idx="3" type="subTitle"/>
          </p:nvPr>
        </p:nvSpPr>
        <p:spPr>
          <a:xfrm>
            <a:off x="342947" y="1275188"/>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203" name="Google Shape;203;p27"/>
          <p:cNvSpPr txBox="1"/>
          <p:nvPr>
            <p:ph idx="4" type="body"/>
          </p:nvPr>
        </p:nvSpPr>
        <p:spPr>
          <a:xfrm>
            <a:off x="2167820" y="1275188"/>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04" name="Google Shape;204;p27"/>
          <p:cNvSpPr txBox="1"/>
          <p:nvPr>
            <p:ph idx="5" type="subTitle"/>
          </p:nvPr>
        </p:nvSpPr>
        <p:spPr>
          <a:xfrm>
            <a:off x="342947" y="2326750"/>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205" name="Google Shape;205;p27"/>
          <p:cNvSpPr txBox="1"/>
          <p:nvPr>
            <p:ph idx="6" type="body"/>
          </p:nvPr>
        </p:nvSpPr>
        <p:spPr>
          <a:xfrm>
            <a:off x="2167820" y="2326750"/>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06" name="Google Shape;206;p27"/>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7"/>
          <p:cNvSpPr txBox="1"/>
          <p:nvPr>
            <p:ph idx="7"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208" name="Google Shape;208;p27"/>
          <p:cNvSpPr/>
          <p:nvPr/>
        </p:nvSpPr>
        <p:spPr>
          <a:xfrm>
            <a:off x="4635138" y="223638"/>
            <a:ext cx="42861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7"/>
          <p:cNvSpPr/>
          <p:nvPr/>
        </p:nvSpPr>
        <p:spPr>
          <a:xfrm>
            <a:off x="4635138" y="1275196"/>
            <a:ext cx="42861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7"/>
          <p:cNvSpPr/>
          <p:nvPr/>
        </p:nvSpPr>
        <p:spPr>
          <a:xfrm>
            <a:off x="4635138" y="2326754"/>
            <a:ext cx="42861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7"/>
          <p:cNvSpPr txBox="1"/>
          <p:nvPr>
            <p:ph idx="8" type="subTitle"/>
          </p:nvPr>
        </p:nvSpPr>
        <p:spPr>
          <a:xfrm>
            <a:off x="4749850" y="223650"/>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212" name="Google Shape;212;p27"/>
          <p:cNvSpPr txBox="1"/>
          <p:nvPr>
            <p:ph idx="9" type="body"/>
          </p:nvPr>
        </p:nvSpPr>
        <p:spPr>
          <a:xfrm>
            <a:off x="6574314" y="223638"/>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13" name="Google Shape;213;p27"/>
          <p:cNvSpPr txBox="1"/>
          <p:nvPr>
            <p:ph idx="13" type="subTitle"/>
          </p:nvPr>
        </p:nvSpPr>
        <p:spPr>
          <a:xfrm>
            <a:off x="4749894" y="1275213"/>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214" name="Google Shape;214;p27"/>
          <p:cNvSpPr txBox="1"/>
          <p:nvPr>
            <p:ph idx="14" type="body"/>
          </p:nvPr>
        </p:nvSpPr>
        <p:spPr>
          <a:xfrm>
            <a:off x="6574357" y="1275200"/>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15" name="Google Shape;215;p27"/>
          <p:cNvSpPr txBox="1"/>
          <p:nvPr>
            <p:ph idx="15" type="subTitle"/>
          </p:nvPr>
        </p:nvSpPr>
        <p:spPr>
          <a:xfrm>
            <a:off x="4749894" y="2326775"/>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216" name="Google Shape;216;p27"/>
          <p:cNvSpPr txBox="1"/>
          <p:nvPr>
            <p:ph idx="16" type="body"/>
          </p:nvPr>
        </p:nvSpPr>
        <p:spPr>
          <a:xfrm>
            <a:off x="6574357" y="2326763"/>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17" name="Google Shape;217;p27"/>
          <p:cNvSpPr txBox="1"/>
          <p:nvPr>
            <p:ph idx="17" type="body"/>
          </p:nvPr>
        </p:nvSpPr>
        <p:spPr>
          <a:xfrm>
            <a:off x="4634650" y="3423725"/>
            <a:ext cx="34521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8" name="Google Shape;218;p27"/>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p:cSld name="CUSTOM_4">
    <p:spTree>
      <p:nvGrpSpPr>
        <p:cNvPr id="219" name="Shape 219"/>
        <p:cNvGrpSpPr/>
        <p:nvPr/>
      </p:nvGrpSpPr>
      <p:grpSpPr>
        <a:xfrm>
          <a:off x="0" y="0"/>
          <a:ext cx="0" cy="0"/>
          <a:chOff x="0" y="0"/>
          <a:chExt cx="0" cy="0"/>
        </a:xfrm>
      </p:grpSpPr>
      <p:sp>
        <p:nvSpPr>
          <p:cNvPr id="220" name="Google Shape;220;p28"/>
          <p:cNvSpPr txBox="1"/>
          <p:nvPr>
            <p:ph type="title"/>
          </p:nvPr>
        </p:nvSpPr>
        <p:spPr>
          <a:xfrm>
            <a:off x="228600" y="223625"/>
            <a:ext cx="3571500" cy="8403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28"/>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8"/>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223" name="Google Shape;223;p28"/>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p:cSld name="CUSTOM_3">
    <p:spTree>
      <p:nvGrpSpPr>
        <p:cNvPr id="224" name="Shape 224"/>
        <p:cNvGrpSpPr/>
        <p:nvPr/>
      </p:nvGrpSpPr>
      <p:grpSpPr>
        <a:xfrm>
          <a:off x="0" y="0"/>
          <a:ext cx="0" cy="0"/>
          <a:chOff x="0" y="0"/>
          <a:chExt cx="0" cy="0"/>
        </a:xfrm>
      </p:grpSpPr>
      <p:sp>
        <p:nvSpPr>
          <p:cNvPr id="225" name="Google Shape;225;p29"/>
          <p:cNvSpPr/>
          <p:nvPr/>
        </p:nvSpPr>
        <p:spPr>
          <a:xfrm>
            <a:off x="228600" y="223625"/>
            <a:ext cx="4286100" cy="1617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29"/>
          <p:cNvSpPr/>
          <p:nvPr/>
        </p:nvSpPr>
        <p:spPr>
          <a:xfrm>
            <a:off x="228600" y="2007883"/>
            <a:ext cx="4286100" cy="2639100"/>
          </a:xfrm>
          <a:prstGeom prst="roundRect">
            <a:avLst>
              <a:gd fmla="val 945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9"/>
          <p:cNvSpPr/>
          <p:nvPr/>
        </p:nvSpPr>
        <p:spPr>
          <a:xfrm>
            <a:off x="4635150" y="223620"/>
            <a:ext cx="4286100" cy="44235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9"/>
          <p:cNvSpPr txBox="1"/>
          <p:nvPr>
            <p:ph type="title"/>
          </p:nvPr>
        </p:nvSpPr>
        <p:spPr>
          <a:xfrm>
            <a:off x="486900" y="313025"/>
            <a:ext cx="3768600" cy="1439100"/>
          </a:xfrm>
          <a:prstGeom prst="rect">
            <a:avLst/>
          </a:prstGeom>
        </p:spPr>
        <p:txBody>
          <a:bodyPr anchorCtr="0" anchor="t" bIns="91425" lIns="91425" spcFirstLastPara="1" rIns="91425" wrap="square" tIns="91425">
            <a:noAutofit/>
          </a:bodyPr>
          <a:lstStyle>
            <a:lvl1pPr lvl="0">
              <a:spcBef>
                <a:spcPts val="0"/>
              </a:spcBef>
              <a:spcAft>
                <a:spcPts val="0"/>
              </a:spcAft>
              <a:buSzPts val="15900"/>
              <a:buNone/>
              <a:defRPr sz="15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29"/>
          <p:cNvSpPr txBox="1"/>
          <p:nvPr>
            <p:ph idx="1" type="subTitle"/>
          </p:nvPr>
        </p:nvSpPr>
        <p:spPr>
          <a:xfrm>
            <a:off x="300250" y="2184550"/>
            <a:ext cx="3609900" cy="49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30" name="Google Shape;230;p29"/>
          <p:cNvSpPr txBox="1"/>
          <p:nvPr>
            <p:ph idx="2" type="body"/>
          </p:nvPr>
        </p:nvSpPr>
        <p:spPr>
          <a:xfrm>
            <a:off x="342625" y="2878200"/>
            <a:ext cx="4005600" cy="16179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231" name="Google Shape;231;p29"/>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9"/>
          <p:cNvSpPr txBox="1"/>
          <p:nvPr>
            <p:ph idx="3"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233" name="Google Shape;233;p29"/>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CUSTOM_5">
    <p:spTree>
      <p:nvGrpSpPr>
        <p:cNvPr id="234" name="Shape 234"/>
        <p:cNvGrpSpPr/>
        <p:nvPr/>
      </p:nvGrpSpPr>
      <p:grpSpPr>
        <a:xfrm>
          <a:off x="0" y="0"/>
          <a:ext cx="0" cy="0"/>
          <a:chOff x="0" y="0"/>
          <a:chExt cx="0" cy="0"/>
        </a:xfrm>
      </p:grpSpPr>
      <p:sp>
        <p:nvSpPr>
          <p:cNvPr id="235" name="Google Shape;235;p30"/>
          <p:cNvSpPr/>
          <p:nvPr/>
        </p:nvSpPr>
        <p:spPr>
          <a:xfrm>
            <a:off x="228600" y="223625"/>
            <a:ext cx="2817000" cy="3238500"/>
          </a:xfrm>
          <a:prstGeom prst="roundRect">
            <a:avLst>
              <a:gd fmla="val 673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30"/>
          <p:cNvSpPr txBox="1"/>
          <p:nvPr>
            <p:ph type="title"/>
          </p:nvPr>
        </p:nvSpPr>
        <p:spPr>
          <a:xfrm>
            <a:off x="297725" y="339825"/>
            <a:ext cx="2175600" cy="61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7" name="Google Shape;237;p30"/>
          <p:cNvSpPr txBox="1"/>
          <p:nvPr>
            <p:ph idx="1" type="subTitle"/>
          </p:nvPr>
        </p:nvSpPr>
        <p:spPr>
          <a:xfrm>
            <a:off x="286975" y="1833350"/>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38" name="Google Shape;238;p30"/>
          <p:cNvSpPr txBox="1"/>
          <p:nvPr>
            <p:ph idx="2" type="body"/>
          </p:nvPr>
        </p:nvSpPr>
        <p:spPr>
          <a:xfrm>
            <a:off x="297713" y="2174175"/>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39" name="Google Shape;239;p30"/>
          <p:cNvSpPr/>
          <p:nvPr/>
        </p:nvSpPr>
        <p:spPr>
          <a:xfrm>
            <a:off x="3163566" y="1408550"/>
            <a:ext cx="2817000" cy="3238500"/>
          </a:xfrm>
          <a:prstGeom prst="roundRect">
            <a:avLst>
              <a:gd fmla="val 68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30"/>
          <p:cNvSpPr txBox="1"/>
          <p:nvPr>
            <p:ph idx="3" type="title"/>
          </p:nvPr>
        </p:nvSpPr>
        <p:spPr>
          <a:xfrm>
            <a:off x="3232700" y="1526050"/>
            <a:ext cx="2175600" cy="673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1" name="Google Shape;241;p30"/>
          <p:cNvSpPr txBox="1"/>
          <p:nvPr>
            <p:ph idx="4" type="subTitle"/>
          </p:nvPr>
        </p:nvSpPr>
        <p:spPr>
          <a:xfrm>
            <a:off x="3221925" y="3018275"/>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42" name="Google Shape;242;p30"/>
          <p:cNvSpPr txBox="1"/>
          <p:nvPr>
            <p:ph idx="5" type="body"/>
          </p:nvPr>
        </p:nvSpPr>
        <p:spPr>
          <a:xfrm>
            <a:off x="3232678" y="3359100"/>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43" name="Google Shape;243;p30"/>
          <p:cNvSpPr/>
          <p:nvPr/>
        </p:nvSpPr>
        <p:spPr>
          <a:xfrm>
            <a:off x="6098531" y="223625"/>
            <a:ext cx="2817000" cy="3238500"/>
          </a:xfrm>
          <a:prstGeom prst="roundRect">
            <a:avLst>
              <a:gd fmla="val 824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0"/>
          <p:cNvSpPr txBox="1"/>
          <p:nvPr>
            <p:ph idx="6" type="title"/>
          </p:nvPr>
        </p:nvSpPr>
        <p:spPr>
          <a:xfrm>
            <a:off x="6167650" y="339825"/>
            <a:ext cx="2175600" cy="61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5" name="Google Shape;245;p30"/>
          <p:cNvSpPr txBox="1"/>
          <p:nvPr>
            <p:ph idx="7" type="subTitle"/>
          </p:nvPr>
        </p:nvSpPr>
        <p:spPr>
          <a:xfrm>
            <a:off x="6156900" y="1833350"/>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46" name="Google Shape;246;p30"/>
          <p:cNvSpPr txBox="1"/>
          <p:nvPr>
            <p:ph idx="8" type="body"/>
          </p:nvPr>
        </p:nvSpPr>
        <p:spPr>
          <a:xfrm>
            <a:off x="6167644" y="2174175"/>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47" name="Google Shape;247;p30"/>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0"/>
          <p:cNvSpPr txBox="1"/>
          <p:nvPr>
            <p:ph idx="9"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249" name="Google Shape;249;p30"/>
          <p:cNvSpPr/>
          <p:nvPr/>
        </p:nvSpPr>
        <p:spPr>
          <a:xfrm>
            <a:off x="176700" y="3614750"/>
            <a:ext cx="2868900" cy="1032300"/>
          </a:xfrm>
          <a:prstGeom prst="roundRect">
            <a:avLst>
              <a:gd fmla="val 1789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3163575" y="223625"/>
            <a:ext cx="2817000" cy="1032300"/>
          </a:xfrm>
          <a:prstGeom prst="roundRect">
            <a:avLst>
              <a:gd fmla="val 178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6098550" y="3614750"/>
            <a:ext cx="2817000" cy="1032300"/>
          </a:xfrm>
          <a:prstGeom prst="roundRect">
            <a:avLst>
              <a:gd fmla="val 178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txBox="1"/>
          <p:nvPr>
            <p:ph idx="13" type="title"/>
          </p:nvPr>
        </p:nvSpPr>
        <p:spPr>
          <a:xfrm>
            <a:off x="336850" y="3751925"/>
            <a:ext cx="24858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1000"/>
              <a:buNone/>
              <a:defRPr sz="1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53" name="Google Shape;253;p30"/>
          <p:cNvSpPr txBox="1"/>
          <p:nvPr>
            <p:ph idx="14" type="title"/>
          </p:nvPr>
        </p:nvSpPr>
        <p:spPr>
          <a:xfrm>
            <a:off x="3363725" y="339825"/>
            <a:ext cx="24858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1000"/>
              <a:buNone/>
              <a:defRPr sz="1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54" name="Google Shape;254;p30"/>
          <p:cNvSpPr txBox="1"/>
          <p:nvPr>
            <p:ph idx="15" type="title"/>
          </p:nvPr>
        </p:nvSpPr>
        <p:spPr>
          <a:xfrm>
            <a:off x="6098100" y="3751925"/>
            <a:ext cx="28170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9500"/>
              <a:buNone/>
              <a:defRPr sz="95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55" name="Google Shape;255;p30"/>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
        <p:nvSpPr>
          <p:cNvPr id="256" name="Google Shape;256;p30"/>
          <p:cNvSpPr txBox="1"/>
          <p:nvPr/>
        </p:nvSpPr>
        <p:spPr>
          <a:xfrm>
            <a:off x="-2481308" y="1833350"/>
            <a:ext cx="2658000" cy="3510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None/>
            </a:pPr>
            <a:r>
              <a:rPr b="1" lang="en" sz="1800">
                <a:solidFill>
                  <a:schemeClr val="lt1"/>
                </a:solidFill>
                <a:latin typeface="Darker Grotesque"/>
                <a:ea typeface="Darker Grotesque"/>
                <a:cs typeface="Darker Grotesque"/>
                <a:sym typeface="Darker Grotesque"/>
              </a:rPr>
              <a:t>100K</a:t>
            </a:r>
            <a:endParaRPr b="1" sz="1800">
              <a:solidFill>
                <a:schemeClr val="lt1"/>
              </a:solidFill>
              <a:latin typeface="Darker Grotesque"/>
              <a:ea typeface="Darker Grotesque"/>
              <a:cs typeface="Darker Grotesque"/>
              <a:sym typeface="Darker Grotesq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p:cSld name="CUSTOM_10">
    <p:spTree>
      <p:nvGrpSpPr>
        <p:cNvPr id="257" name="Shape 257"/>
        <p:cNvGrpSpPr/>
        <p:nvPr/>
      </p:nvGrpSpPr>
      <p:grpSpPr>
        <a:xfrm>
          <a:off x="0" y="0"/>
          <a:ext cx="0" cy="0"/>
          <a:chOff x="0" y="0"/>
          <a:chExt cx="0" cy="0"/>
        </a:xfrm>
      </p:grpSpPr>
      <p:sp>
        <p:nvSpPr>
          <p:cNvPr id="258" name="Google Shape;258;p31"/>
          <p:cNvSpPr/>
          <p:nvPr>
            <p:ph idx="2" type="pic"/>
          </p:nvPr>
        </p:nvSpPr>
        <p:spPr>
          <a:xfrm>
            <a:off x="228600" y="3200450"/>
            <a:ext cx="8686800" cy="1446600"/>
          </a:xfrm>
          <a:prstGeom prst="roundRect">
            <a:avLst>
              <a:gd fmla="val 16667" name="adj"/>
            </a:avLst>
          </a:prstGeom>
          <a:noFill/>
          <a:ln>
            <a:noFill/>
          </a:ln>
        </p:spPr>
      </p:sp>
      <p:sp>
        <p:nvSpPr>
          <p:cNvPr id="259" name="Google Shape;259;p31"/>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31"/>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261" name="Google Shape;261;p31"/>
          <p:cNvSpPr txBox="1"/>
          <p:nvPr>
            <p:ph type="title"/>
          </p:nvPr>
        </p:nvSpPr>
        <p:spPr>
          <a:xfrm>
            <a:off x="228600" y="1917525"/>
            <a:ext cx="8686800" cy="1109400"/>
          </a:xfrm>
          <a:prstGeom prst="rect">
            <a:avLst/>
          </a:prstGeom>
        </p:spPr>
        <p:txBody>
          <a:bodyPr anchorCtr="0" anchor="t"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p:txBody>
      </p:sp>
      <p:sp>
        <p:nvSpPr>
          <p:cNvPr id="262" name="Google Shape;262;p31"/>
          <p:cNvSpPr txBox="1"/>
          <p:nvPr>
            <p:ph idx="3" type="body"/>
          </p:nvPr>
        </p:nvSpPr>
        <p:spPr>
          <a:xfrm>
            <a:off x="5349150" y="248725"/>
            <a:ext cx="3452700" cy="1446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3" name="Google Shape;263;p31"/>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MAIN_POINT">
    <p:spTree>
      <p:nvGrpSpPr>
        <p:cNvPr id="264" name="Shape 264"/>
        <p:cNvGrpSpPr/>
        <p:nvPr/>
      </p:nvGrpSpPr>
      <p:grpSpPr>
        <a:xfrm>
          <a:off x="0" y="0"/>
          <a:ext cx="0" cy="0"/>
          <a:chOff x="0" y="0"/>
          <a:chExt cx="0" cy="0"/>
        </a:xfrm>
      </p:grpSpPr>
      <p:sp>
        <p:nvSpPr>
          <p:cNvPr id="265" name="Google Shape;265;p32"/>
          <p:cNvSpPr/>
          <p:nvPr>
            <p:ph idx="2" type="pic"/>
          </p:nvPr>
        </p:nvSpPr>
        <p:spPr>
          <a:xfrm>
            <a:off x="228600" y="223625"/>
            <a:ext cx="8686800" cy="1446600"/>
          </a:xfrm>
          <a:prstGeom prst="roundRect">
            <a:avLst>
              <a:gd fmla="val 16667" name="adj"/>
            </a:avLst>
          </a:prstGeom>
          <a:noFill/>
          <a:ln>
            <a:noFill/>
          </a:ln>
        </p:spPr>
      </p:sp>
      <p:sp>
        <p:nvSpPr>
          <p:cNvPr id="266" name="Google Shape;266;p32"/>
          <p:cNvSpPr txBox="1"/>
          <p:nvPr>
            <p:ph type="title"/>
          </p:nvPr>
        </p:nvSpPr>
        <p:spPr>
          <a:xfrm>
            <a:off x="2491100" y="1960225"/>
            <a:ext cx="6538500" cy="2959800"/>
          </a:xfrm>
          <a:prstGeom prst="rect">
            <a:avLst/>
          </a:prstGeom>
        </p:spPr>
        <p:txBody>
          <a:bodyPr anchorCtr="0" anchor="t" bIns="91425" lIns="91425" spcFirstLastPara="1" rIns="91425" wrap="square" tIns="91425">
            <a:noAutofit/>
          </a:bodyPr>
          <a:lstStyle>
            <a:lvl1pPr lvl="0" algn="r">
              <a:spcBef>
                <a:spcPts val="0"/>
              </a:spcBef>
              <a:spcAft>
                <a:spcPts val="0"/>
              </a:spcAft>
              <a:buSzPts val="15900"/>
              <a:buNone/>
              <a:defRPr sz="15900"/>
            </a:lvl1pPr>
            <a:lvl2pPr lvl="1" algn="r">
              <a:spcBef>
                <a:spcPts val="0"/>
              </a:spcBef>
              <a:spcAft>
                <a:spcPts val="0"/>
              </a:spcAft>
              <a:buSzPts val="15900"/>
              <a:buNone/>
              <a:defRPr sz="15900"/>
            </a:lvl2pPr>
            <a:lvl3pPr lvl="2" algn="r">
              <a:spcBef>
                <a:spcPts val="0"/>
              </a:spcBef>
              <a:spcAft>
                <a:spcPts val="0"/>
              </a:spcAft>
              <a:buSzPts val="15900"/>
              <a:buNone/>
              <a:defRPr sz="15900"/>
            </a:lvl3pPr>
            <a:lvl4pPr lvl="3" algn="r">
              <a:spcBef>
                <a:spcPts val="0"/>
              </a:spcBef>
              <a:spcAft>
                <a:spcPts val="0"/>
              </a:spcAft>
              <a:buSzPts val="15900"/>
              <a:buNone/>
              <a:defRPr sz="15900"/>
            </a:lvl4pPr>
            <a:lvl5pPr lvl="4" algn="r">
              <a:spcBef>
                <a:spcPts val="0"/>
              </a:spcBef>
              <a:spcAft>
                <a:spcPts val="0"/>
              </a:spcAft>
              <a:buSzPts val="15900"/>
              <a:buNone/>
              <a:defRPr sz="15900"/>
            </a:lvl5pPr>
            <a:lvl6pPr lvl="5" algn="r">
              <a:spcBef>
                <a:spcPts val="0"/>
              </a:spcBef>
              <a:spcAft>
                <a:spcPts val="0"/>
              </a:spcAft>
              <a:buSzPts val="15900"/>
              <a:buNone/>
              <a:defRPr sz="15900"/>
            </a:lvl6pPr>
            <a:lvl7pPr lvl="6" algn="r">
              <a:spcBef>
                <a:spcPts val="0"/>
              </a:spcBef>
              <a:spcAft>
                <a:spcPts val="0"/>
              </a:spcAft>
              <a:buSzPts val="15900"/>
              <a:buNone/>
              <a:defRPr sz="15900"/>
            </a:lvl7pPr>
            <a:lvl8pPr lvl="7" algn="r">
              <a:spcBef>
                <a:spcPts val="0"/>
              </a:spcBef>
              <a:spcAft>
                <a:spcPts val="0"/>
              </a:spcAft>
              <a:buSzPts val="15900"/>
              <a:buNone/>
              <a:defRPr sz="15900"/>
            </a:lvl8pPr>
            <a:lvl9pPr lvl="8" algn="r">
              <a:spcBef>
                <a:spcPts val="0"/>
              </a:spcBef>
              <a:spcAft>
                <a:spcPts val="0"/>
              </a:spcAft>
              <a:buSzPts val="15900"/>
              <a:buNone/>
              <a:defRPr sz="15900"/>
            </a:lvl9pPr>
          </a:lstStyle>
          <a:p/>
        </p:txBody>
      </p:sp>
      <p:sp>
        <p:nvSpPr>
          <p:cNvPr id="267" name="Google Shape;267;p32"/>
          <p:cNvSpPr txBox="1"/>
          <p:nvPr>
            <p:ph idx="1" type="body"/>
          </p:nvPr>
        </p:nvSpPr>
        <p:spPr>
          <a:xfrm>
            <a:off x="228600" y="1705850"/>
            <a:ext cx="2262600" cy="623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b="1"/>
            </a:lvl1pPr>
            <a:lvl2pPr indent="-292100" lvl="1" marL="914400">
              <a:spcBef>
                <a:spcPts val="0"/>
              </a:spcBef>
              <a:spcAft>
                <a:spcPts val="0"/>
              </a:spcAft>
              <a:buSzPts val="1000"/>
              <a:buChar char="○"/>
              <a:defRPr b="1"/>
            </a:lvl2pPr>
            <a:lvl3pPr indent="-292100" lvl="2" marL="1371600">
              <a:spcBef>
                <a:spcPts val="0"/>
              </a:spcBef>
              <a:spcAft>
                <a:spcPts val="0"/>
              </a:spcAft>
              <a:buSzPts val="1000"/>
              <a:buChar char="■"/>
              <a:defRPr b="1"/>
            </a:lvl3pPr>
            <a:lvl4pPr indent="-292100" lvl="3" marL="1828800">
              <a:spcBef>
                <a:spcPts val="0"/>
              </a:spcBef>
              <a:spcAft>
                <a:spcPts val="0"/>
              </a:spcAft>
              <a:buSzPts val="1000"/>
              <a:buChar char="●"/>
              <a:defRPr b="1"/>
            </a:lvl4pPr>
            <a:lvl5pPr indent="-292100" lvl="4" marL="2286000">
              <a:spcBef>
                <a:spcPts val="0"/>
              </a:spcBef>
              <a:spcAft>
                <a:spcPts val="0"/>
              </a:spcAft>
              <a:buSzPts val="1000"/>
              <a:buChar char="○"/>
              <a:defRPr b="1"/>
            </a:lvl5pPr>
            <a:lvl6pPr indent="-292100" lvl="5" marL="2743200">
              <a:spcBef>
                <a:spcPts val="0"/>
              </a:spcBef>
              <a:spcAft>
                <a:spcPts val="0"/>
              </a:spcAft>
              <a:buSzPts val="1000"/>
              <a:buChar char="■"/>
              <a:defRPr b="1"/>
            </a:lvl6pPr>
            <a:lvl7pPr indent="-292100" lvl="6" marL="3200400">
              <a:spcBef>
                <a:spcPts val="0"/>
              </a:spcBef>
              <a:spcAft>
                <a:spcPts val="0"/>
              </a:spcAft>
              <a:buSzPts val="1000"/>
              <a:buChar char="●"/>
              <a:defRPr b="1"/>
            </a:lvl7pPr>
            <a:lvl8pPr indent="-292100" lvl="7" marL="3657600">
              <a:spcBef>
                <a:spcPts val="0"/>
              </a:spcBef>
              <a:spcAft>
                <a:spcPts val="0"/>
              </a:spcAft>
              <a:buSzPts val="1000"/>
              <a:buChar char="○"/>
              <a:defRPr b="1"/>
            </a:lvl8pPr>
            <a:lvl9pPr indent="-292100" lvl="8" marL="4114800">
              <a:spcBef>
                <a:spcPts val="0"/>
              </a:spcBef>
              <a:spcAft>
                <a:spcPts val="0"/>
              </a:spcAft>
              <a:buSzPts val="1000"/>
              <a:buChar char="■"/>
              <a:defRPr b="1"/>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6">
    <p:bg>
      <p:bgPr>
        <a:solidFill>
          <a:schemeClr val="accent1"/>
        </a:solidFill>
      </p:bgPr>
    </p:bg>
    <p:spTree>
      <p:nvGrpSpPr>
        <p:cNvPr id="268" name="Shape 268"/>
        <p:cNvGrpSpPr/>
        <p:nvPr/>
      </p:nvGrpSpPr>
      <p:grpSpPr>
        <a:xfrm>
          <a:off x="0" y="0"/>
          <a:ext cx="0" cy="0"/>
          <a:chOff x="0" y="0"/>
          <a:chExt cx="0" cy="0"/>
        </a:xfrm>
      </p:grpSpPr>
      <p:sp>
        <p:nvSpPr>
          <p:cNvPr id="269" name="Google Shape;269;p33"/>
          <p:cNvSpPr txBox="1"/>
          <p:nvPr>
            <p:ph type="title"/>
          </p:nvPr>
        </p:nvSpPr>
        <p:spPr>
          <a:xfrm>
            <a:off x="342900" y="223625"/>
            <a:ext cx="8525100" cy="1835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0"/>
              <a:buNone/>
              <a:defRPr sz="15000">
                <a:solidFill>
                  <a:schemeClr val="lt1"/>
                </a:solidFill>
              </a:defRPr>
            </a:lvl1pPr>
            <a:lvl2pPr lvl="1">
              <a:spcBef>
                <a:spcPts val="0"/>
              </a:spcBef>
              <a:spcAft>
                <a:spcPts val="0"/>
              </a:spcAft>
              <a:buClr>
                <a:schemeClr val="lt1"/>
              </a:buClr>
              <a:buSzPts val="15000"/>
              <a:buNone/>
              <a:defRPr sz="15000">
                <a:solidFill>
                  <a:schemeClr val="lt1"/>
                </a:solidFill>
              </a:defRPr>
            </a:lvl2pPr>
            <a:lvl3pPr lvl="2">
              <a:spcBef>
                <a:spcPts val="0"/>
              </a:spcBef>
              <a:spcAft>
                <a:spcPts val="0"/>
              </a:spcAft>
              <a:buClr>
                <a:schemeClr val="lt1"/>
              </a:buClr>
              <a:buSzPts val="15000"/>
              <a:buNone/>
              <a:defRPr sz="15000">
                <a:solidFill>
                  <a:schemeClr val="lt1"/>
                </a:solidFill>
              </a:defRPr>
            </a:lvl3pPr>
            <a:lvl4pPr lvl="3">
              <a:spcBef>
                <a:spcPts val="0"/>
              </a:spcBef>
              <a:spcAft>
                <a:spcPts val="0"/>
              </a:spcAft>
              <a:buClr>
                <a:schemeClr val="lt1"/>
              </a:buClr>
              <a:buSzPts val="15000"/>
              <a:buNone/>
              <a:defRPr sz="15000">
                <a:solidFill>
                  <a:schemeClr val="lt1"/>
                </a:solidFill>
              </a:defRPr>
            </a:lvl4pPr>
            <a:lvl5pPr lvl="4">
              <a:spcBef>
                <a:spcPts val="0"/>
              </a:spcBef>
              <a:spcAft>
                <a:spcPts val="0"/>
              </a:spcAft>
              <a:buClr>
                <a:schemeClr val="lt1"/>
              </a:buClr>
              <a:buSzPts val="15000"/>
              <a:buNone/>
              <a:defRPr sz="15000">
                <a:solidFill>
                  <a:schemeClr val="lt1"/>
                </a:solidFill>
              </a:defRPr>
            </a:lvl5pPr>
            <a:lvl6pPr lvl="5">
              <a:spcBef>
                <a:spcPts val="0"/>
              </a:spcBef>
              <a:spcAft>
                <a:spcPts val="0"/>
              </a:spcAft>
              <a:buClr>
                <a:schemeClr val="lt1"/>
              </a:buClr>
              <a:buSzPts val="15000"/>
              <a:buNone/>
              <a:defRPr sz="15000">
                <a:solidFill>
                  <a:schemeClr val="lt1"/>
                </a:solidFill>
              </a:defRPr>
            </a:lvl6pPr>
            <a:lvl7pPr lvl="6">
              <a:spcBef>
                <a:spcPts val="0"/>
              </a:spcBef>
              <a:spcAft>
                <a:spcPts val="0"/>
              </a:spcAft>
              <a:buClr>
                <a:schemeClr val="lt1"/>
              </a:buClr>
              <a:buSzPts val="15000"/>
              <a:buNone/>
              <a:defRPr sz="15000">
                <a:solidFill>
                  <a:schemeClr val="lt1"/>
                </a:solidFill>
              </a:defRPr>
            </a:lvl7pPr>
            <a:lvl8pPr lvl="7">
              <a:spcBef>
                <a:spcPts val="0"/>
              </a:spcBef>
              <a:spcAft>
                <a:spcPts val="0"/>
              </a:spcAft>
              <a:buClr>
                <a:schemeClr val="lt1"/>
              </a:buClr>
              <a:buSzPts val="15000"/>
              <a:buNone/>
              <a:defRPr sz="15000">
                <a:solidFill>
                  <a:schemeClr val="lt1"/>
                </a:solidFill>
              </a:defRPr>
            </a:lvl8pPr>
            <a:lvl9pPr lvl="8">
              <a:spcBef>
                <a:spcPts val="0"/>
              </a:spcBef>
              <a:spcAft>
                <a:spcPts val="0"/>
              </a:spcAft>
              <a:buClr>
                <a:schemeClr val="lt1"/>
              </a:buClr>
              <a:buSzPts val="15000"/>
              <a:buNone/>
              <a:defRPr sz="15000">
                <a:solidFill>
                  <a:schemeClr val="lt1"/>
                </a:solidFill>
              </a:defRPr>
            </a:lvl9pPr>
          </a:lstStyle>
          <a:p/>
        </p:txBody>
      </p:sp>
      <p:sp>
        <p:nvSpPr>
          <p:cNvPr id="270" name="Google Shape;270;p33"/>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1">
  <p:cSld name="CUSTOM_7">
    <p:spTree>
      <p:nvGrpSpPr>
        <p:cNvPr id="271" name="Shape 271"/>
        <p:cNvGrpSpPr/>
        <p:nvPr/>
      </p:nvGrpSpPr>
      <p:grpSpPr>
        <a:xfrm>
          <a:off x="0" y="0"/>
          <a:ext cx="0" cy="0"/>
          <a:chOff x="0" y="0"/>
          <a:chExt cx="0" cy="0"/>
        </a:xfrm>
      </p:grpSpPr>
      <p:pic>
        <p:nvPicPr>
          <p:cNvPr descr="Design mock of a smartphone." id="272" name="Google Shape;272;p34"/>
          <p:cNvPicPr preferRelativeResize="0"/>
          <p:nvPr/>
        </p:nvPicPr>
        <p:blipFill>
          <a:blip r:embed="rId2">
            <a:alphaModFix/>
          </a:blip>
          <a:stretch>
            <a:fillRect/>
          </a:stretch>
        </p:blipFill>
        <p:spPr>
          <a:xfrm>
            <a:off x="776119" y="760213"/>
            <a:ext cx="2045398" cy="3618224"/>
          </a:xfrm>
          <a:prstGeom prst="rect">
            <a:avLst/>
          </a:prstGeom>
          <a:noFill/>
          <a:ln>
            <a:noFill/>
          </a:ln>
        </p:spPr>
      </p:pic>
      <p:pic>
        <p:nvPicPr>
          <p:cNvPr descr="Design mock of a tablet computer." id="273" name="Google Shape;273;p34"/>
          <p:cNvPicPr preferRelativeResize="0"/>
          <p:nvPr/>
        </p:nvPicPr>
        <p:blipFill rotWithShape="1">
          <a:blip r:embed="rId3">
            <a:alphaModFix/>
          </a:blip>
          <a:srcRect b="0" l="4471" r="4462" t="0"/>
          <a:stretch/>
        </p:blipFill>
        <p:spPr>
          <a:xfrm>
            <a:off x="3469416" y="760225"/>
            <a:ext cx="5023764" cy="3623074"/>
          </a:xfrm>
          <a:prstGeom prst="rect">
            <a:avLst/>
          </a:prstGeom>
          <a:noFill/>
          <a:ln>
            <a:noFill/>
          </a:ln>
        </p:spPr>
      </p:pic>
      <p:sp>
        <p:nvSpPr>
          <p:cNvPr id="274" name="Google Shape;274;p34"/>
          <p:cNvSpPr/>
          <p:nvPr>
            <p:ph idx="2" type="pic"/>
          </p:nvPr>
        </p:nvSpPr>
        <p:spPr>
          <a:xfrm>
            <a:off x="993900" y="844150"/>
            <a:ext cx="1614300" cy="3417000"/>
          </a:xfrm>
          <a:prstGeom prst="roundRect">
            <a:avLst>
              <a:gd fmla="val 12259" name="adj"/>
            </a:avLst>
          </a:prstGeom>
          <a:noFill/>
          <a:ln>
            <a:noFill/>
          </a:ln>
        </p:spPr>
      </p:sp>
      <p:sp>
        <p:nvSpPr>
          <p:cNvPr id="275" name="Google Shape;275;p34"/>
          <p:cNvSpPr/>
          <p:nvPr>
            <p:ph idx="3" type="pic"/>
          </p:nvPr>
        </p:nvSpPr>
        <p:spPr>
          <a:xfrm>
            <a:off x="3568350" y="844150"/>
            <a:ext cx="4812300" cy="3417000"/>
          </a:xfrm>
          <a:prstGeom prst="roundRect">
            <a:avLst>
              <a:gd fmla="val 4881" name="adj"/>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2">
  <p:cSld name="CUSTOM_8">
    <p:spTree>
      <p:nvGrpSpPr>
        <p:cNvPr id="276" name="Shape 276"/>
        <p:cNvGrpSpPr/>
        <p:nvPr/>
      </p:nvGrpSpPr>
      <p:grpSpPr>
        <a:xfrm>
          <a:off x="0" y="0"/>
          <a:ext cx="0" cy="0"/>
          <a:chOff x="0" y="0"/>
          <a:chExt cx="0" cy="0"/>
        </a:xfrm>
      </p:grpSpPr>
      <p:pic>
        <p:nvPicPr>
          <p:cNvPr descr="Design mock of a smartphone." id="277" name="Google Shape;277;p35"/>
          <p:cNvPicPr preferRelativeResize="0"/>
          <p:nvPr/>
        </p:nvPicPr>
        <p:blipFill>
          <a:blip r:embed="rId2">
            <a:alphaModFix/>
          </a:blip>
          <a:stretch>
            <a:fillRect/>
          </a:stretch>
        </p:blipFill>
        <p:spPr>
          <a:xfrm>
            <a:off x="595000" y="414700"/>
            <a:ext cx="2438799" cy="4314097"/>
          </a:xfrm>
          <a:prstGeom prst="rect">
            <a:avLst/>
          </a:prstGeom>
          <a:noFill/>
          <a:ln>
            <a:noFill/>
          </a:ln>
        </p:spPr>
      </p:pic>
      <p:sp>
        <p:nvSpPr>
          <p:cNvPr id="278" name="Google Shape;278;p35"/>
          <p:cNvSpPr/>
          <p:nvPr>
            <p:ph idx="2" type="pic"/>
          </p:nvPr>
        </p:nvSpPr>
        <p:spPr>
          <a:xfrm>
            <a:off x="868900" y="515475"/>
            <a:ext cx="1911000" cy="4078200"/>
          </a:xfrm>
          <a:prstGeom prst="roundRect">
            <a:avLst>
              <a:gd fmla="val 10964" name="adj"/>
            </a:avLst>
          </a:prstGeom>
          <a:noFill/>
          <a:ln>
            <a:noFill/>
          </a:ln>
        </p:spPr>
      </p:sp>
      <p:pic>
        <p:nvPicPr>
          <p:cNvPr descr="Design mock of a smartphone." id="279" name="Google Shape;279;p35"/>
          <p:cNvPicPr preferRelativeResize="0"/>
          <p:nvPr/>
        </p:nvPicPr>
        <p:blipFill>
          <a:blip r:embed="rId2">
            <a:alphaModFix/>
          </a:blip>
          <a:stretch>
            <a:fillRect/>
          </a:stretch>
        </p:blipFill>
        <p:spPr>
          <a:xfrm>
            <a:off x="3352600" y="414700"/>
            <a:ext cx="2438799" cy="4314097"/>
          </a:xfrm>
          <a:prstGeom prst="rect">
            <a:avLst/>
          </a:prstGeom>
          <a:noFill/>
          <a:ln>
            <a:noFill/>
          </a:ln>
        </p:spPr>
      </p:pic>
      <p:sp>
        <p:nvSpPr>
          <p:cNvPr id="280" name="Google Shape;280;p35"/>
          <p:cNvSpPr/>
          <p:nvPr>
            <p:ph idx="3" type="pic"/>
          </p:nvPr>
        </p:nvSpPr>
        <p:spPr>
          <a:xfrm>
            <a:off x="3626500" y="515475"/>
            <a:ext cx="1911000" cy="4078200"/>
          </a:xfrm>
          <a:prstGeom prst="roundRect">
            <a:avLst>
              <a:gd fmla="val 10964" name="adj"/>
            </a:avLst>
          </a:prstGeom>
          <a:noFill/>
          <a:ln>
            <a:noFill/>
          </a:ln>
        </p:spPr>
      </p:sp>
      <p:pic>
        <p:nvPicPr>
          <p:cNvPr descr="Design mock of a smartphone." id="281" name="Google Shape;281;p35"/>
          <p:cNvPicPr preferRelativeResize="0"/>
          <p:nvPr/>
        </p:nvPicPr>
        <p:blipFill>
          <a:blip r:embed="rId2">
            <a:alphaModFix/>
          </a:blip>
          <a:stretch>
            <a:fillRect/>
          </a:stretch>
        </p:blipFill>
        <p:spPr>
          <a:xfrm>
            <a:off x="6110200" y="414700"/>
            <a:ext cx="2438799" cy="4314097"/>
          </a:xfrm>
          <a:prstGeom prst="rect">
            <a:avLst/>
          </a:prstGeom>
          <a:noFill/>
          <a:ln>
            <a:noFill/>
          </a:ln>
        </p:spPr>
      </p:pic>
      <p:sp>
        <p:nvSpPr>
          <p:cNvPr id="282" name="Google Shape;282;p35"/>
          <p:cNvSpPr/>
          <p:nvPr>
            <p:ph idx="4" type="pic"/>
          </p:nvPr>
        </p:nvSpPr>
        <p:spPr>
          <a:xfrm>
            <a:off x="6384100" y="515475"/>
            <a:ext cx="1911000" cy="4078200"/>
          </a:xfrm>
          <a:prstGeom prst="roundRect">
            <a:avLst>
              <a:gd fmla="val 10964" name="adj"/>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3">
  <p:cSld name="CUSTOM_9">
    <p:spTree>
      <p:nvGrpSpPr>
        <p:cNvPr id="283" name="Shape 283"/>
        <p:cNvGrpSpPr/>
        <p:nvPr/>
      </p:nvGrpSpPr>
      <p:grpSpPr>
        <a:xfrm>
          <a:off x="0" y="0"/>
          <a:ext cx="0" cy="0"/>
          <a:chOff x="0" y="0"/>
          <a:chExt cx="0" cy="0"/>
        </a:xfrm>
      </p:grpSpPr>
      <p:pic>
        <p:nvPicPr>
          <p:cNvPr descr="Design mock of a desktop computer." id="284" name="Google Shape;284;p36"/>
          <p:cNvPicPr preferRelativeResize="0"/>
          <p:nvPr/>
        </p:nvPicPr>
        <p:blipFill>
          <a:blip r:embed="rId2">
            <a:alphaModFix/>
          </a:blip>
          <a:stretch>
            <a:fillRect/>
          </a:stretch>
        </p:blipFill>
        <p:spPr>
          <a:xfrm>
            <a:off x="1874249" y="304725"/>
            <a:ext cx="5395502" cy="4534052"/>
          </a:xfrm>
          <a:prstGeom prst="rect">
            <a:avLst/>
          </a:prstGeom>
          <a:noFill/>
          <a:ln>
            <a:noFill/>
          </a:ln>
        </p:spPr>
      </p:pic>
      <p:sp>
        <p:nvSpPr>
          <p:cNvPr id="285" name="Google Shape;285;p36"/>
          <p:cNvSpPr/>
          <p:nvPr>
            <p:ph idx="2" type="pic"/>
          </p:nvPr>
        </p:nvSpPr>
        <p:spPr>
          <a:xfrm>
            <a:off x="1956925" y="389550"/>
            <a:ext cx="5231400" cy="29565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86" name="Shape 286"/>
        <p:cNvGrpSpPr/>
        <p:nvPr/>
      </p:nvGrpSpPr>
      <p:grpSpPr>
        <a:xfrm>
          <a:off x="0" y="0"/>
          <a:ext cx="0" cy="0"/>
          <a:chOff x="0" y="0"/>
          <a:chExt cx="0" cy="0"/>
        </a:xfrm>
      </p:grpSpPr>
      <p:sp>
        <p:nvSpPr>
          <p:cNvPr id="287" name="Google Shape;287;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88" name="Google Shape;288;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9" name="Google Shape;28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90" name="Shape 290"/>
        <p:cNvGrpSpPr/>
        <p:nvPr/>
      </p:nvGrpSpPr>
      <p:grpSpPr>
        <a:xfrm>
          <a:off x="0" y="0"/>
          <a:ext cx="0" cy="0"/>
          <a:chOff x="0" y="0"/>
          <a:chExt cx="0" cy="0"/>
        </a:xfrm>
      </p:grpSpPr>
      <p:sp>
        <p:nvSpPr>
          <p:cNvPr id="291" name="Google Shape;291;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2" name="Google Shape;29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93" name="Shape 293"/>
        <p:cNvGrpSpPr/>
        <p:nvPr/>
      </p:nvGrpSpPr>
      <p:grpSpPr>
        <a:xfrm>
          <a:off x="0" y="0"/>
          <a:ext cx="0" cy="0"/>
          <a:chOff x="0" y="0"/>
          <a:chExt cx="0" cy="0"/>
        </a:xfrm>
      </p:grpSpPr>
      <p:sp>
        <p:nvSpPr>
          <p:cNvPr id="294" name="Google Shape;29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96" name="Google Shape;29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97" name="Shape 297"/>
        <p:cNvGrpSpPr/>
        <p:nvPr/>
      </p:nvGrpSpPr>
      <p:grpSpPr>
        <a:xfrm>
          <a:off x="0" y="0"/>
          <a:ext cx="0" cy="0"/>
          <a:chOff x="0" y="0"/>
          <a:chExt cx="0" cy="0"/>
        </a:xfrm>
      </p:grpSpPr>
      <p:sp>
        <p:nvSpPr>
          <p:cNvPr id="298" name="Google Shape;29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0" name="Google Shape;300;p4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1" name="Google Shape;30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02" name="Shape 302"/>
        <p:cNvGrpSpPr/>
        <p:nvPr/>
      </p:nvGrpSpPr>
      <p:grpSpPr>
        <a:xfrm>
          <a:off x="0" y="0"/>
          <a:ext cx="0" cy="0"/>
          <a:chOff x="0" y="0"/>
          <a:chExt cx="0" cy="0"/>
        </a:xfrm>
      </p:grpSpPr>
      <p:sp>
        <p:nvSpPr>
          <p:cNvPr id="303" name="Google Shape;30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05" name="Shape 305"/>
        <p:cNvGrpSpPr/>
        <p:nvPr/>
      </p:nvGrpSpPr>
      <p:grpSpPr>
        <a:xfrm>
          <a:off x="0" y="0"/>
          <a:ext cx="0" cy="0"/>
          <a:chOff x="0" y="0"/>
          <a:chExt cx="0" cy="0"/>
        </a:xfrm>
      </p:grpSpPr>
      <p:sp>
        <p:nvSpPr>
          <p:cNvPr id="306" name="Google Shape;306;p4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7" name="Google Shape;307;p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8" name="Google Shape;30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09" name="Shape 309"/>
        <p:cNvGrpSpPr/>
        <p:nvPr/>
      </p:nvGrpSpPr>
      <p:grpSpPr>
        <a:xfrm>
          <a:off x="0" y="0"/>
          <a:ext cx="0" cy="0"/>
          <a:chOff x="0" y="0"/>
          <a:chExt cx="0" cy="0"/>
        </a:xfrm>
      </p:grpSpPr>
      <p:sp>
        <p:nvSpPr>
          <p:cNvPr id="310" name="Google Shape;310;p4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1" name="Google Shape;31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12" name="Shape 312"/>
        <p:cNvGrpSpPr/>
        <p:nvPr/>
      </p:nvGrpSpPr>
      <p:grpSpPr>
        <a:xfrm>
          <a:off x="0" y="0"/>
          <a:ext cx="0" cy="0"/>
          <a:chOff x="0" y="0"/>
          <a:chExt cx="0" cy="0"/>
        </a:xfrm>
      </p:grpSpPr>
      <p:sp>
        <p:nvSpPr>
          <p:cNvPr id="313" name="Google Shape;313;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15" name="Google Shape;315;p4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6" name="Google Shape;316;p4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17" name="Google Shape;31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atin typeface="Archivo"/>
                <a:ea typeface="Archivo"/>
                <a:cs typeface="Archivo"/>
                <a:sym typeface="Archivo"/>
              </a:defRPr>
            </a:lvl1pPr>
            <a:lvl2pPr lvl="1">
              <a:buNone/>
              <a:defRPr>
                <a:latin typeface="Archivo"/>
                <a:ea typeface="Archivo"/>
                <a:cs typeface="Archivo"/>
                <a:sym typeface="Archivo"/>
              </a:defRPr>
            </a:lvl2pPr>
            <a:lvl3pPr lvl="2">
              <a:buNone/>
              <a:defRPr>
                <a:latin typeface="Archivo"/>
                <a:ea typeface="Archivo"/>
                <a:cs typeface="Archivo"/>
                <a:sym typeface="Archivo"/>
              </a:defRPr>
            </a:lvl3pPr>
            <a:lvl4pPr lvl="3">
              <a:buNone/>
              <a:defRPr>
                <a:latin typeface="Archivo"/>
                <a:ea typeface="Archivo"/>
                <a:cs typeface="Archivo"/>
                <a:sym typeface="Archivo"/>
              </a:defRPr>
            </a:lvl4pPr>
            <a:lvl5pPr lvl="4">
              <a:buNone/>
              <a:defRPr>
                <a:latin typeface="Archivo"/>
                <a:ea typeface="Archivo"/>
                <a:cs typeface="Archivo"/>
                <a:sym typeface="Archivo"/>
              </a:defRPr>
            </a:lvl5pPr>
            <a:lvl6pPr lvl="5">
              <a:buNone/>
              <a:defRPr>
                <a:latin typeface="Archivo"/>
                <a:ea typeface="Archivo"/>
                <a:cs typeface="Archivo"/>
                <a:sym typeface="Archivo"/>
              </a:defRPr>
            </a:lvl6pPr>
            <a:lvl7pPr lvl="6">
              <a:buNone/>
              <a:defRPr>
                <a:latin typeface="Archivo"/>
                <a:ea typeface="Archivo"/>
                <a:cs typeface="Archivo"/>
                <a:sym typeface="Archivo"/>
              </a:defRPr>
            </a:lvl7pPr>
            <a:lvl8pPr lvl="7">
              <a:buNone/>
              <a:defRPr>
                <a:latin typeface="Archivo"/>
                <a:ea typeface="Archivo"/>
                <a:cs typeface="Archivo"/>
                <a:sym typeface="Archivo"/>
              </a:defRPr>
            </a:lvl8pPr>
            <a:lvl9pPr lvl="8">
              <a:buNone/>
              <a:defRPr>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18" name="Shape 318"/>
        <p:cNvGrpSpPr/>
        <p:nvPr/>
      </p:nvGrpSpPr>
      <p:grpSpPr>
        <a:xfrm>
          <a:off x="0" y="0"/>
          <a:ext cx="0" cy="0"/>
          <a:chOff x="0" y="0"/>
          <a:chExt cx="0" cy="0"/>
        </a:xfrm>
      </p:grpSpPr>
      <p:sp>
        <p:nvSpPr>
          <p:cNvPr id="319" name="Google Shape;319;p4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
        <p:nvSpPr>
          <p:cNvPr id="320" name="Google Shape;32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21" name="Shape 321"/>
        <p:cNvGrpSpPr/>
        <p:nvPr/>
      </p:nvGrpSpPr>
      <p:grpSpPr>
        <a:xfrm>
          <a:off x="0" y="0"/>
          <a:ext cx="0" cy="0"/>
          <a:chOff x="0" y="0"/>
          <a:chExt cx="0" cy="0"/>
        </a:xfrm>
      </p:grpSpPr>
      <p:sp>
        <p:nvSpPr>
          <p:cNvPr id="322" name="Google Shape;322;p4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3" name="Google Shape;323;p4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324" name="Google Shape;32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5" name="Shape 325"/>
        <p:cNvGrpSpPr/>
        <p:nvPr/>
      </p:nvGrpSpPr>
      <p:grpSpPr>
        <a:xfrm>
          <a:off x="0" y="0"/>
          <a:ext cx="0" cy="0"/>
          <a:chOff x="0" y="0"/>
          <a:chExt cx="0" cy="0"/>
        </a:xfrm>
      </p:grpSpPr>
      <p:sp>
        <p:nvSpPr>
          <p:cNvPr id="326" name="Google Shape;32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27" name="Shape 327"/>
        <p:cNvGrpSpPr/>
        <p:nvPr/>
      </p:nvGrpSpPr>
      <p:grpSpPr>
        <a:xfrm>
          <a:off x="0" y="0"/>
          <a:ext cx="0" cy="0"/>
          <a:chOff x="0" y="0"/>
          <a:chExt cx="0" cy="0"/>
        </a:xfrm>
      </p:grpSpPr>
      <p:sp>
        <p:nvSpPr>
          <p:cNvPr id="328" name="Google Shape;328;p48"/>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9" name="Google Shape;32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0" name="Google Shape;330;p48"/>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31" name="Google Shape;331;p48"/>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32" name="Google Shape;332;p48"/>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33" name="Google Shape;333;p48"/>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34" name="Google Shape;334;p48"/>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35" name="Google Shape;335;p48"/>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36" name="Shape 336"/>
        <p:cNvGrpSpPr/>
        <p:nvPr/>
      </p:nvGrpSpPr>
      <p:grpSpPr>
        <a:xfrm>
          <a:off x="0" y="0"/>
          <a:ext cx="0" cy="0"/>
          <a:chOff x="0" y="0"/>
          <a:chExt cx="0" cy="0"/>
        </a:xfrm>
      </p:grpSpPr>
      <p:sp>
        <p:nvSpPr>
          <p:cNvPr id="337" name="Google Shape;33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8" name="Google Shape;338;p49"/>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9" name="Google Shape;339;p49"/>
          <p:cNvSpPr/>
          <p:nvPr>
            <p:ph idx="2" type="pic"/>
          </p:nvPr>
        </p:nvSpPr>
        <p:spPr>
          <a:xfrm>
            <a:off x="4992024" y="1152775"/>
            <a:ext cx="3840300" cy="3416400"/>
          </a:xfrm>
          <a:prstGeom prst="rect">
            <a:avLst/>
          </a:prstGeom>
          <a:noFill/>
          <a:ln>
            <a:noFill/>
          </a:ln>
        </p:spPr>
      </p:sp>
      <p:sp>
        <p:nvSpPr>
          <p:cNvPr id="340" name="Google Shape;34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341" name="Shape 341"/>
        <p:cNvGrpSpPr/>
        <p:nvPr/>
      </p:nvGrpSpPr>
      <p:grpSpPr>
        <a:xfrm>
          <a:off x="0" y="0"/>
          <a:ext cx="0" cy="0"/>
          <a:chOff x="0" y="0"/>
          <a:chExt cx="0" cy="0"/>
        </a:xfrm>
      </p:grpSpPr>
      <p:sp>
        <p:nvSpPr>
          <p:cNvPr id="342" name="Google Shape;34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3" name="Google Shape;343;p5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44" name="Google Shape;344;p50"/>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45" name="Google Shape;345;p50"/>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46" name="Google Shape;346;p50"/>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47" name="Google Shape;347;p50"/>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48" name="Shape 348"/>
        <p:cNvGrpSpPr/>
        <p:nvPr/>
      </p:nvGrpSpPr>
      <p:grpSpPr>
        <a:xfrm>
          <a:off x="0" y="0"/>
          <a:ext cx="0" cy="0"/>
          <a:chOff x="0" y="0"/>
          <a:chExt cx="0" cy="0"/>
        </a:xfrm>
      </p:grpSpPr>
      <p:sp>
        <p:nvSpPr>
          <p:cNvPr id="349" name="Google Shape;349;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50" name="Google Shape;350;p51"/>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51" name="Google Shape;351;p5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52" name="Google Shape;352;p51"/>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53" name="Google Shape;353;p5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4" name="Google Shape;354;p51"/>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5" name="Google Shape;355;p51"/>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6" name="Google Shape;356;p51"/>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57" name="Shape 357"/>
        <p:cNvGrpSpPr/>
        <p:nvPr/>
      </p:nvGrpSpPr>
      <p:grpSpPr>
        <a:xfrm>
          <a:off x="0" y="0"/>
          <a:ext cx="0" cy="0"/>
          <a:chOff x="0" y="0"/>
          <a:chExt cx="0" cy="0"/>
        </a:xfrm>
      </p:grpSpPr>
      <p:sp>
        <p:nvSpPr>
          <p:cNvPr id="358" name="Google Shape;35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59" name="Google Shape;359;p52"/>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0" name="Google Shape;360;p5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1" name="Google Shape;361;p5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2" name="Google Shape;362;p5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3" name="Google Shape;363;p52"/>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64" name="Google Shape;364;p52"/>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5" name="Google Shape;365;p52"/>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6" name="Google Shape;366;p52"/>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7" name="Google Shape;367;p52"/>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68" name="Shape 368"/>
        <p:cNvGrpSpPr/>
        <p:nvPr/>
      </p:nvGrpSpPr>
      <p:grpSpPr>
        <a:xfrm>
          <a:off x="0" y="0"/>
          <a:ext cx="0" cy="0"/>
          <a:chOff x="0" y="0"/>
          <a:chExt cx="0" cy="0"/>
        </a:xfrm>
      </p:grpSpPr>
      <p:sp>
        <p:nvSpPr>
          <p:cNvPr id="369" name="Google Shape;36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0" name="Google Shape;370;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71" name="Google Shape;371;p5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72" name="Shape 372"/>
        <p:cNvGrpSpPr/>
        <p:nvPr/>
      </p:nvGrpSpPr>
      <p:grpSpPr>
        <a:xfrm>
          <a:off x="0" y="0"/>
          <a:ext cx="0" cy="0"/>
          <a:chOff x="0" y="0"/>
          <a:chExt cx="0" cy="0"/>
        </a:xfrm>
      </p:grpSpPr>
      <p:sp>
        <p:nvSpPr>
          <p:cNvPr id="373" name="Google Shape;373;p54"/>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4" name="Google Shape;374;p54"/>
          <p:cNvSpPr/>
          <p:nvPr>
            <p:ph idx="2" type="pic"/>
          </p:nvPr>
        </p:nvSpPr>
        <p:spPr>
          <a:xfrm>
            <a:off x="4804825" y="1133300"/>
            <a:ext cx="4027500" cy="2392800"/>
          </a:xfrm>
          <a:prstGeom prst="rect">
            <a:avLst/>
          </a:prstGeom>
          <a:noFill/>
          <a:ln>
            <a:noFill/>
          </a:ln>
        </p:spPr>
      </p:sp>
      <p:sp>
        <p:nvSpPr>
          <p:cNvPr id="375" name="Google Shape;375;p54"/>
          <p:cNvSpPr/>
          <p:nvPr>
            <p:ph idx="3" type="pic"/>
          </p:nvPr>
        </p:nvSpPr>
        <p:spPr>
          <a:xfrm>
            <a:off x="311725" y="1133300"/>
            <a:ext cx="4027500" cy="2392800"/>
          </a:xfrm>
          <a:prstGeom prst="rect">
            <a:avLst/>
          </a:prstGeom>
          <a:noFill/>
          <a:ln>
            <a:noFill/>
          </a:ln>
        </p:spPr>
      </p:sp>
      <p:sp>
        <p:nvSpPr>
          <p:cNvPr id="376" name="Google Shape;376;p54"/>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7" name="Google Shape;37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78" name="Google Shape;37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9" name="Google Shape;379;p54"/>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380" name="Google Shape;380;p54"/>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81" name="Shape 381"/>
        <p:cNvGrpSpPr/>
        <p:nvPr/>
      </p:nvGrpSpPr>
      <p:grpSpPr>
        <a:xfrm>
          <a:off x="0" y="0"/>
          <a:ext cx="0" cy="0"/>
          <a:chOff x="0" y="0"/>
          <a:chExt cx="0" cy="0"/>
        </a:xfrm>
      </p:grpSpPr>
      <p:sp>
        <p:nvSpPr>
          <p:cNvPr id="382" name="Google Shape;382;p55"/>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3" name="Google Shape;383;p55"/>
          <p:cNvSpPr/>
          <p:nvPr>
            <p:ph idx="2" type="pic"/>
          </p:nvPr>
        </p:nvSpPr>
        <p:spPr>
          <a:xfrm>
            <a:off x="6205225" y="1128325"/>
            <a:ext cx="2627100" cy="2273100"/>
          </a:xfrm>
          <a:prstGeom prst="rect">
            <a:avLst/>
          </a:prstGeom>
          <a:noFill/>
          <a:ln>
            <a:noFill/>
          </a:ln>
        </p:spPr>
      </p:sp>
      <p:sp>
        <p:nvSpPr>
          <p:cNvPr id="384" name="Google Shape;384;p55"/>
          <p:cNvSpPr/>
          <p:nvPr>
            <p:ph idx="3" type="pic"/>
          </p:nvPr>
        </p:nvSpPr>
        <p:spPr>
          <a:xfrm>
            <a:off x="311725" y="1128325"/>
            <a:ext cx="2627100" cy="2273100"/>
          </a:xfrm>
          <a:prstGeom prst="rect">
            <a:avLst/>
          </a:prstGeom>
          <a:noFill/>
          <a:ln>
            <a:noFill/>
          </a:ln>
        </p:spPr>
      </p:sp>
      <p:sp>
        <p:nvSpPr>
          <p:cNvPr id="385" name="Google Shape;385;p55"/>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6" name="Google Shape;386;p55"/>
          <p:cNvSpPr/>
          <p:nvPr>
            <p:ph idx="5" type="pic"/>
          </p:nvPr>
        </p:nvSpPr>
        <p:spPr>
          <a:xfrm>
            <a:off x="3255250" y="1128325"/>
            <a:ext cx="2627100" cy="2273100"/>
          </a:xfrm>
          <a:prstGeom prst="rect">
            <a:avLst/>
          </a:prstGeom>
          <a:noFill/>
          <a:ln>
            <a:noFill/>
          </a:ln>
        </p:spPr>
      </p:sp>
      <p:sp>
        <p:nvSpPr>
          <p:cNvPr id="387" name="Google Shape;387;p55"/>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8" name="Google Shape;38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89" name="Google Shape;38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0" name="Google Shape;390;p55"/>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391" name="Google Shape;391;p55"/>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392" name="Google Shape;392;p55"/>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93" name="Shape 393"/>
        <p:cNvGrpSpPr/>
        <p:nvPr/>
      </p:nvGrpSpPr>
      <p:grpSpPr>
        <a:xfrm>
          <a:off x="0" y="0"/>
          <a:ext cx="0" cy="0"/>
          <a:chOff x="0" y="0"/>
          <a:chExt cx="0" cy="0"/>
        </a:xfrm>
      </p:grpSpPr>
      <p:sp>
        <p:nvSpPr>
          <p:cNvPr id="394" name="Google Shape;394;p56"/>
          <p:cNvSpPr/>
          <p:nvPr>
            <p:ph idx="2" type="pic"/>
          </p:nvPr>
        </p:nvSpPr>
        <p:spPr>
          <a:xfrm>
            <a:off x="311700" y="445025"/>
            <a:ext cx="8520600" cy="4218300"/>
          </a:xfrm>
          <a:prstGeom prst="rect">
            <a:avLst/>
          </a:prstGeom>
          <a:noFill/>
          <a:ln>
            <a:noFill/>
          </a:ln>
        </p:spPr>
      </p:sp>
      <p:sp>
        <p:nvSpPr>
          <p:cNvPr id="395" name="Google Shape;395;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96" name="Shape 396"/>
        <p:cNvGrpSpPr/>
        <p:nvPr/>
      </p:nvGrpSpPr>
      <p:grpSpPr>
        <a:xfrm>
          <a:off x="0" y="0"/>
          <a:ext cx="0" cy="0"/>
          <a:chOff x="0" y="0"/>
          <a:chExt cx="0" cy="0"/>
        </a:xfrm>
      </p:grpSpPr>
      <p:sp>
        <p:nvSpPr>
          <p:cNvPr id="397" name="Google Shape;39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8" name="Google Shape;398;p57"/>
          <p:cNvSpPr/>
          <p:nvPr>
            <p:ph idx="2" type="pic"/>
          </p:nvPr>
        </p:nvSpPr>
        <p:spPr>
          <a:xfrm>
            <a:off x="3389600" y="118913"/>
            <a:ext cx="1643700" cy="1535100"/>
          </a:xfrm>
          <a:prstGeom prst="rect">
            <a:avLst/>
          </a:prstGeom>
          <a:noFill/>
          <a:ln>
            <a:noFill/>
          </a:ln>
        </p:spPr>
      </p:sp>
      <p:sp>
        <p:nvSpPr>
          <p:cNvPr id="399" name="Google Shape;399;p57"/>
          <p:cNvSpPr/>
          <p:nvPr>
            <p:ph idx="3" type="pic"/>
          </p:nvPr>
        </p:nvSpPr>
        <p:spPr>
          <a:xfrm>
            <a:off x="5195935" y="118913"/>
            <a:ext cx="1643700" cy="1535100"/>
          </a:xfrm>
          <a:prstGeom prst="rect">
            <a:avLst/>
          </a:prstGeom>
          <a:noFill/>
          <a:ln>
            <a:noFill/>
          </a:ln>
        </p:spPr>
      </p:sp>
      <p:sp>
        <p:nvSpPr>
          <p:cNvPr id="400" name="Google Shape;400;p57"/>
          <p:cNvSpPr/>
          <p:nvPr>
            <p:ph idx="4" type="pic"/>
          </p:nvPr>
        </p:nvSpPr>
        <p:spPr>
          <a:xfrm>
            <a:off x="7002270" y="118913"/>
            <a:ext cx="1643700" cy="1535100"/>
          </a:xfrm>
          <a:prstGeom prst="rect">
            <a:avLst/>
          </a:prstGeom>
          <a:noFill/>
          <a:ln>
            <a:noFill/>
          </a:ln>
        </p:spPr>
      </p:sp>
      <p:sp>
        <p:nvSpPr>
          <p:cNvPr id="401" name="Google Shape;401;p57"/>
          <p:cNvSpPr/>
          <p:nvPr>
            <p:ph idx="5" type="pic"/>
          </p:nvPr>
        </p:nvSpPr>
        <p:spPr>
          <a:xfrm>
            <a:off x="3389588" y="1804212"/>
            <a:ext cx="1643700" cy="1535100"/>
          </a:xfrm>
          <a:prstGeom prst="rect">
            <a:avLst/>
          </a:prstGeom>
          <a:noFill/>
          <a:ln>
            <a:noFill/>
          </a:ln>
        </p:spPr>
      </p:sp>
      <p:sp>
        <p:nvSpPr>
          <p:cNvPr id="402" name="Google Shape;402;p57"/>
          <p:cNvSpPr/>
          <p:nvPr>
            <p:ph idx="6" type="pic"/>
          </p:nvPr>
        </p:nvSpPr>
        <p:spPr>
          <a:xfrm>
            <a:off x="5195922" y="1804212"/>
            <a:ext cx="1643700" cy="1535100"/>
          </a:xfrm>
          <a:prstGeom prst="rect">
            <a:avLst/>
          </a:prstGeom>
          <a:noFill/>
          <a:ln>
            <a:noFill/>
          </a:ln>
        </p:spPr>
      </p:sp>
      <p:sp>
        <p:nvSpPr>
          <p:cNvPr id="403" name="Google Shape;403;p57"/>
          <p:cNvSpPr/>
          <p:nvPr>
            <p:ph idx="7" type="pic"/>
          </p:nvPr>
        </p:nvSpPr>
        <p:spPr>
          <a:xfrm>
            <a:off x="7002257" y="1804212"/>
            <a:ext cx="1643700" cy="1535100"/>
          </a:xfrm>
          <a:prstGeom prst="rect">
            <a:avLst/>
          </a:prstGeom>
          <a:noFill/>
          <a:ln>
            <a:noFill/>
          </a:ln>
        </p:spPr>
      </p:sp>
      <p:sp>
        <p:nvSpPr>
          <p:cNvPr id="404" name="Google Shape;404;p57"/>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5" name="Google Shape;405;p57"/>
          <p:cNvSpPr/>
          <p:nvPr>
            <p:ph idx="8" type="pic"/>
          </p:nvPr>
        </p:nvSpPr>
        <p:spPr>
          <a:xfrm>
            <a:off x="3389588" y="3489487"/>
            <a:ext cx="1643700" cy="1535100"/>
          </a:xfrm>
          <a:prstGeom prst="rect">
            <a:avLst/>
          </a:prstGeom>
          <a:noFill/>
          <a:ln>
            <a:noFill/>
          </a:ln>
        </p:spPr>
      </p:sp>
      <p:sp>
        <p:nvSpPr>
          <p:cNvPr id="406" name="Google Shape;406;p57"/>
          <p:cNvSpPr/>
          <p:nvPr>
            <p:ph idx="9" type="pic"/>
          </p:nvPr>
        </p:nvSpPr>
        <p:spPr>
          <a:xfrm>
            <a:off x="5195922" y="3489487"/>
            <a:ext cx="1643700" cy="1535100"/>
          </a:xfrm>
          <a:prstGeom prst="rect">
            <a:avLst/>
          </a:prstGeom>
          <a:noFill/>
          <a:ln>
            <a:noFill/>
          </a:ln>
        </p:spPr>
      </p:sp>
      <p:sp>
        <p:nvSpPr>
          <p:cNvPr id="407" name="Google Shape;407;p5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2900" y="223625"/>
            <a:ext cx="5715000" cy="1835400"/>
          </a:xfrm>
          <a:prstGeom prst="rect">
            <a:avLst/>
          </a:prstGeom>
          <a:noFill/>
          <a:ln>
            <a:noFill/>
          </a:ln>
        </p:spPr>
        <p:txBody>
          <a:bodyPr anchorCtr="0" anchor="t" bIns="91425" lIns="91425" spcFirstLastPara="1" rIns="91425" wrap="square" tIns="91425">
            <a:noAutofit/>
          </a:bodyPr>
          <a:lstStyle>
            <a:lvl1pPr lvl="0">
              <a:lnSpc>
                <a:spcPct val="60000"/>
              </a:lnSpc>
              <a:spcBef>
                <a:spcPts val="0"/>
              </a:spcBef>
              <a:spcAft>
                <a:spcPts val="0"/>
              </a:spcAft>
              <a:buClr>
                <a:schemeClr val="dk1"/>
              </a:buClr>
              <a:buSzPts val="4800"/>
              <a:buFont typeface="Darker Grotesque"/>
              <a:buNone/>
              <a:defRPr b="1" sz="4800">
                <a:solidFill>
                  <a:schemeClr val="dk1"/>
                </a:solidFill>
                <a:latin typeface="Darker Grotesque"/>
                <a:ea typeface="Darker Grotesque"/>
                <a:cs typeface="Darker Grotesque"/>
                <a:sym typeface="Darker Grotesque"/>
              </a:defRPr>
            </a:lvl1pPr>
            <a:lvl2pPr lvl="1">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2pPr>
            <a:lvl3pPr lvl="2">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3pPr>
            <a:lvl4pPr lvl="3">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4pPr>
            <a:lvl5pPr lvl="4">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5pPr>
            <a:lvl6pPr lvl="5">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6pPr>
            <a:lvl7pPr lvl="6">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7pPr>
            <a:lvl8pPr lvl="7">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8pPr>
            <a:lvl9pPr lvl="8">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9pPr>
          </a:lstStyle>
          <a:p/>
        </p:txBody>
      </p:sp>
      <p:sp>
        <p:nvSpPr>
          <p:cNvPr id="52" name="Google Shape;52;p13"/>
          <p:cNvSpPr txBox="1"/>
          <p:nvPr>
            <p:ph idx="1" type="body"/>
          </p:nvPr>
        </p:nvSpPr>
        <p:spPr>
          <a:xfrm>
            <a:off x="230900" y="3328825"/>
            <a:ext cx="6547200" cy="15912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1pPr>
            <a:lvl2pPr indent="-292100" lvl="1" marL="9144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2pPr>
            <a:lvl3pPr indent="-292100" lvl="2" marL="13716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3pPr>
            <a:lvl4pPr indent="-292100" lvl="3" marL="18288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4pPr>
            <a:lvl5pPr indent="-292100" lvl="4" marL="22860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5pPr>
            <a:lvl6pPr indent="-292100" lvl="5" marL="27432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6pPr>
            <a:lvl7pPr indent="-292100" lvl="6" marL="32004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7pPr>
            <a:lvl8pPr indent="-292100" lvl="7" marL="36576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8pPr>
            <a:lvl9pPr indent="-292100" lvl="8" marL="41148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orient="horz" pos="141">
          <p15:clr>
            <a:srgbClr val="E46962"/>
          </p15:clr>
        </p15:guide>
        <p15:guide id="3" orient="horz" pos="3099">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744">
          <p15:clr>
            <a:srgbClr val="E46962"/>
          </p15:clr>
        </p15:guide>
        <p15:guide id="20" pos="3816">
          <p15:clr>
            <a:srgbClr val="E46962"/>
          </p15:clr>
        </p15:guide>
        <p15:guide id="21" pos="4194">
          <p15:clr>
            <a:srgbClr val="E46962"/>
          </p15:clr>
        </p15:guide>
        <p15:guide id="22" pos="4270">
          <p15:clr>
            <a:srgbClr val="E46962"/>
          </p15:clr>
        </p15:guide>
        <p15:guide id="23" pos="4644">
          <p15:clr>
            <a:srgbClr val="E46962"/>
          </p15:clr>
        </p15:guide>
        <p15:guide id="24" pos="4720">
          <p15:clr>
            <a:srgbClr val="E46962"/>
          </p15:clr>
        </p15:guide>
        <p15:guide id="25" pos="5094">
          <p15:clr>
            <a:srgbClr val="E46962"/>
          </p15:clr>
        </p15:guide>
        <p15:guide id="26" pos="5170">
          <p15:clr>
            <a:srgbClr val="E46962"/>
          </p15:clr>
        </p15:guide>
        <p15:guide id="27" pos="5544">
          <p15:clr>
            <a:srgbClr val="E46962"/>
          </p15:clr>
        </p15:guide>
        <p15:guide id="28" pos="5616">
          <p15:clr>
            <a:srgbClr val="E46962"/>
          </p15:clr>
        </p15:guide>
        <p15:guide id="29" orient="horz" pos="2927">
          <p15:clr>
            <a:srgbClr val="E46962"/>
          </p15:clr>
        </p15:guide>
        <p15:guide id="30"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8.jpg"/><Relationship Id="rId5"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1" name="Shape 411"/>
        <p:cNvGrpSpPr/>
        <p:nvPr/>
      </p:nvGrpSpPr>
      <p:grpSpPr>
        <a:xfrm>
          <a:off x="0" y="0"/>
          <a:ext cx="0" cy="0"/>
          <a:chOff x="0" y="0"/>
          <a:chExt cx="0" cy="0"/>
        </a:xfrm>
      </p:grpSpPr>
      <p:sp>
        <p:nvSpPr>
          <p:cNvPr id="412" name="Google Shape;412;p58"/>
          <p:cNvSpPr txBox="1"/>
          <p:nvPr>
            <p:ph type="title"/>
          </p:nvPr>
        </p:nvSpPr>
        <p:spPr>
          <a:xfrm>
            <a:off x="114300" y="223625"/>
            <a:ext cx="8915400" cy="23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800"/>
              <a:t>Bucks Hackathon</a:t>
            </a:r>
            <a:endParaRPr sz="14800"/>
          </a:p>
        </p:txBody>
      </p:sp>
      <p:sp>
        <p:nvSpPr>
          <p:cNvPr id="413" name="Google Shape;413;p58"/>
          <p:cNvSpPr txBox="1"/>
          <p:nvPr>
            <p:ph idx="2" type="title"/>
          </p:nvPr>
        </p:nvSpPr>
        <p:spPr>
          <a:xfrm>
            <a:off x="4763025" y="3567275"/>
            <a:ext cx="3790500" cy="1254600"/>
          </a:xfrm>
          <a:prstGeom prst="rect">
            <a:avLst/>
          </a:prstGeom>
        </p:spPr>
        <p:txBody>
          <a:bodyPr anchorCtr="0" anchor="b" bIns="91425" lIns="91425" spcFirstLastPara="1" rIns="91425" wrap="square" tIns="91425">
            <a:normAutofit/>
          </a:bodyPr>
          <a:lstStyle/>
          <a:p>
            <a:pPr indent="0" lvl="0" marL="0" rtl="0" algn="l">
              <a:lnSpc>
                <a:spcPct val="50000"/>
              </a:lnSpc>
              <a:spcBef>
                <a:spcPts val="0"/>
              </a:spcBef>
              <a:spcAft>
                <a:spcPts val="0"/>
              </a:spcAft>
              <a:buClr>
                <a:schemeClr val="lt1"/>
              </a:buClr>
              <a:buSzPts val="1100"/>
              <a:buFont typeface="Arial"/>
              <a:buNone/>
            </a:pPr>
            <a:r>
              <a:rPr lang="en" sz="5900"/>
              <a:t>Engagement Modeling</a:t>
            </a:r>
            <a:endParaRPr sz="5900"/>
          </a:p>
        </p:txBody>
      </p:sp>
      <p:pic>
        <p:nvPicPr>
          <p:cNvPr id="414" name="Google Shape;414;p58"/>
          <p:cNvPicPr preferRelativeResize="0"/>
          <p:nvPr/>
        </p:nvPicPr>
        <p:blipFill rotWithShape="1">
          <a:blip r:embed="rId3">
            <a:alphaModFix/>
          </a:blip>
          <a:srcRect b="4890" l="7819" r="-7819" t="-4890"/>
          <a:stretch/>
        </p:blipFill>
        <p:spPr>
          <a:xfrm>
            <a:off x="-330451" y="3111437"/>
            <a:ext cx="3301350" cy="1857007"/>
          </a:xfrm>
          <a:prstGeom prst="rect">
            <a:avLst/>
          </a:prstGeom>
          <a:noFill/>
          <a:ln>
            <a:noFill/>
          </a:ln>
        </p:spPr>
      </p:pic>
      <p:pic>
        <p:nvPicPr>
          <p:cNvPr id="415" name="Google Shape;415;p58"/>
          <p:cNvPicPr preferRelativeResize="0"/>
          <p:nvPr/>
        </p:nvPicPr>
        <p:blipFill>
          <a:blip r:embed="rId4">
            <a:alphaModFix/>
          </a:blip>
          <a:stretch>
            <a:fillRect/>
          </a:stretch>
        </p:blipFill>
        <p:spPr>
          <a:xfrm>
            <a:off x="1942175" y="3061763"/>
            <a:ext cx="1917750" cy="1760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7"/>
          <p:cNvSpPr txBox="1"/>
          <p:nvPr>
            <p:ph type="title"/>
          </p:nvPr>
        </p:nvSpPr>
        <p:spPr>
          <a:xfrm>
            <a:off x="251550" y="1668450"/>
            <a:ext cx="4189200" cy="14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600"/>
              <a:t>Churn    Model</a:t>
            </a:r>
            <a:endParaRPr sz="7600"/>
          </a:p>
        </p:txBody>
      </p:sp>
      <p:sp>
        <p:nvSpPr>
          <p:cNvPr id="514" name="Google Shape;514;p67"/>
          <p:cNvSpPr txBox="1"/>
          <p:nvPr>
            <p:ph idx="2" type="subTitle"/>
          </p:nvPr>
        </p:nvSpPr>
        <p:spPr>
          <a:xfrm>
            <a:off x="4762500" y="210875"/>
            <a:ext cx="5868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15" name="Google Shape;515;p67"/>
          <p:cNvSpPr txBox="1"/>
          <p:nvPr>
            <p:ph idx="4" type="subTitle"/>
          </p:nvPr>
        </p:nvSpPr>
        <p:spPr>
          <a:xfrm>
            <a:off x="4762500" y="3846775"/>
            <a:ext cx="586800" cy="80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16" name="Google Shape;516;p67"/>
          <p:cNvSpPr txBox="1"/>
          <p:nvPr>
            <p:ph idx="5" type="body"/>
          </p:nvPr>
        </p:nvSpPr>
        <p:spPr>
          <a:xfrm>
            <a:off x="5317044" y="223650"/>
            <a:ext cx="29223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None/>
            </a:pPr>
            <a:r>
              <a:rPr lang="en" sz="1300"/>
              <a:t>Trained </a:t>
            </a:r>
            <a:r>
              <a:rPr b="1" lang="en" sz="1300"/>
              <a:t>Random Forest Classifier</a:t>
            </a:r>
            <a:r>
              <a:rPr lang="en" sz="1300"/>
              <a:t> on the data to predict the target variable</a:t>
            </a:r>
            <a:r>
              <a:rPr b="1" lang="en" sz="1300"/>
              <a:t> Current Tier </a:t>
            </a:r>
            <a:endParaRPr b="1" sz="1300"/>
          </a:p>
        </p:txBody>
      </p:sp>
      <p:sp>
        <p:nvSpPr>
          <p:cNvPr id="517" name="Google Shape;517;p67"/>
          <p:cNvSpPr txBox="1"/>
          <p:nvPr/>
        </p:nvSpPr>
        <p:spPr>
          <a:xfrm>
            <a:off x="4762500" y="2220738"/>
            <a:ext cx="3000000" cy="3510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None/>
            </a:pPr>
            <a:r>
              <a:rPr b="1" lang="en" sz="1800">
                <a:solidFill>
                  <a:schemeClr val="lt1"/>
                </a:solidFill>
                <a:latin typeface="Darker Grotesque"/>
                <a:ea typeface="Darker Grotesque"/>
                <a:cs typeface="Darker Grotesque"/>
                <a:sym typeface="Darker Grotesque"/>
              </a:rPr>
              <a:t>02</a:t>
            </a:r>
            <a:endParaRPr/>
          </a:p>
        </p:txBody>
      </p:sp>
      <p:sp>
        <p:nvSpPr>
          <p:cNvPr id="518" name="Google Shape;518;p67"/>
          <p:cNvSpPr txBox="1"/>
          <p:nvPr/>
        </p:nvSpPr>
        <p:spPr>
          <a:xfrm>
            <a:off x="5425500" y="4062325"/>
            <a:ext cx="3079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Archivo"/>
                <a:ea typeface="Archivo"/>
                <a:cs typeface="Archivo"/>
                <a:sym typeface="Archivo"/>
              </a:rPr>
              <a:t>84% accuracy </a:t>
            </a:r>
            <a:r>
              <a:rPr lang="en" sz="1300">
                <a:solidFill>
                  <a:schemeClr val="lt1"/>
                </a:solidFill>
                <a:latin typeface="Archivo"/>
                <a:ea typeface="Archivo"/>
                <a:cs typeface="Archivo"/>
                <a:sym typeface="Archivo"/>
              </a:rPr>
              <a:t>when discerning </a:t>
            </a:r>
            <a:r>
              <a:rPr b="1" lang="en" sz="1300">
                <a:solidFill>
                  <a:schemeClr val="lt1"/>
                </a:solidFill>
                <a:latin typeface="Archivo"/>
                <a:ea typeface="Archivo"/>
                <a:cs typeface="Archivo"/>
                <a:sym typeface="Archivo"/>
              </a:rPr>
              <a:t>churn</a:t>
            </a:r>
            <a:endParaRPr sz="1500"/>
          </a:p>
        </p:txBody>
      </p:sp>
      <p:pic>
        <p:nvPicPr>
          <p:cNvPr id="519" name="Google Shape;519;p67"/>
          <p:cNvPicPr preferRelativeResize="0"/>
          <p:nvPr/>
        </p:nvPicPr>
        <p:blipFill>
          <a:blip r:embed="rId3">
            <a:alphaModFix/>
          </a:blip>
          <a:stretch>
            <a:fillRect/>
          </a:stretch>
        </p:blipFill>
        <p:spPr>
          <a:xfrm>
            <a:off x="5229248" y="1307238"/>
            <a:ext cx="3569800" cy="2371851"/>
          </a:xfrm>
          <a:prstGeom prst="rect">
            <a:avLst/>
          </a:prstGeom>
          <a:noFill/>
          <a:ln>
            <a:noFill/>
          </a:ln>
        </p:spPr>
      </p:pic>
      <p:sp>
        <p:nvSpPr>
          <p:cNvPr id="520" name="Google Shape;520;p67"/>
          <p:cNvSpPr/>
          <p:nvPr/>
        </p:nvSpPr>
        <p:spPr>
          <a:xfrm>
            <a:off x="221850" y="4782200"/>
            <a:ext cx="8772900" cy="302100"/>
          </a:xfrm>
          <a:prstGeom prst="flowChartAlternateProcess">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8"/>
          <p:cNvSpPr txBox="1"/>
          <p:nvPr>
            <p:ph type="title"/>
          </p:nvPr>
        </p:nvSpPr>
        <p:spPr>
          <a:xfrm>
            <a:off x="486900" y="313025"/>
            <a:ext cx="3768600" cy="14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Propensity &amp; Churn </a:t>
            </a:r>
            <a:endParaRPr sz="4800"/>
          </a:p>
          <a:p>
            <a:pPr indent="0" lvl="0" marL="0" rtl="0" algn="l">
              <a:spcBef>
                <a:spcPts val="0"/>
              </a:spcBef>
              <a:spcAft>
                <a:spcPts val="0"/>
              </a:spcAft>
              <a:buNone/>
            </a:pPr>
            <a:r>
              <a:rPr lang="en" sz="4800"/>
              <a:t>Differences</a:t>
            </a:r>
            <a:endParaRPr sz="4800"/>
          </a:p>
        </p:txBody>
      </p:sp>
      <p:sp>
        <p:nvSpPr>
          <p:cNvPr id="526" name="Google Shape;526;p68"/>
          <p:cNvSpPr txBox="1"/>
          <p:nvPr/>
        </p:nvSpPr>
        <p:spPr>
          <a:xfrm>
            <a:off x="4807050" y="1752125"/>
            <a:ext cx="3942300" cy="664500"/>
          </a:xfrm>
          <a:prstGeom prst="rect">
            <a:avLst/>
          </a:prstGeom>
          <a:noFill/>
          <a:ln>
            <a:noFill/>
          </a:ln>
        </p:spPr>
        <p:txBody>
          <a:bodyPr anchorCtr="0" anchor="t" bIns="91425" lIns="91425" spcFirstLastPara="1" rIns="91425" wrap="square" tIns="91425">
            <a:noAutofit/>
          </a:bodyPr>
          <a:lstStyle/>
          <a:p>
            <a:pPr indent="0" lvl="0" marL="0" rtl="0" algn="ctr">
              <a:lnSpc>
                <a:spcPct val="60000"/>
              </a:lnSpc>
              <a:spcBef>
                <a:spcPts val="0"/>
              </a:spcBef>
              <a:spcAft>
                <a:spcPts val="0"/>
              </a:spcAft>
              <a:buNone/>
            </a:pPr>
            <a:r>
              <a:rPr b="1" lang="en" sz="3600">
                <a:solidFill>
                  <a:schemeClr val="lt1"/>
                </a:solidFill>
                <a:latin typeface="Darker Grotesque"/>
                <a:ea typeface="Darker Grotesque"/>
                <a:cs typeface="Darker Grotesque"/>
                <a:sym typeface="Darker Grotesque"/>
              </a:rPr>
              <a:t>Propensity and Churn Models have a relatively similar distribution of contributing features</a:t>
            </a:r>
            <a:endParaRPr b="1" sz="3600">
              <a:solidFill>
                <a:schemeClr val="lt1"/>
              </a:solidFill>
              <a:latin typeface="Darker Grotesque"/>
              <a:ea typeface="Darker Grotesque"/>
              <a:cs typeface="Darker Grotesque"/>
              <a:sym typeface="Darker Grotesque"/>
            </a:endParaRPr>
          </a:p>
        </p:txBody>
      </p:sp>
      <p:sp>
        <p:nvSpPr>
          <p:cNvPr id="527" name="Google Shape;527;p68"/>
          <p:cNvSpPr txBox="1"/>
          <p:nvPr/>
        </p:nvSpPr>
        <p:spPr>
          <a:xfrm>
            <a:off x="5033225" y="3600150"/>
            <a:ext cx="3000000" cy="198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600">
              <a:solidFill>
                <a:schemeClr val="lt1"/>
              </a:solidFill>
              <a:latin typeface="Archivo"/>
              <a:ea typeface="Archivo"/>
              <a:cs typeface="Archivo"/>
              <a:sym typeface="Archivo"/>
            </a:endParaRPr>
          </a:p>
        </p:txBody>
      </p:sp>
      <p:sp>
        <p:nvSpPr>
          <p:cNvPr id="528" name="Google Shape;528;p68"/>
          <p:cNvSpPr txBox="1"/>
          <p:nvPr/>
        </p:nvSpPr>
        <p:spPr>
          <a:xfrm>
            <a:off x="5033225" y="4198800"/>
            <a:ext cx="3000000" cy="198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600">
              <a:solidFill>
                <a:schemeClr val="lt1"/>
              </a:solidFill>
              <a:latin typeface="Archivo"/>
              <a:ea typeface="Archivo"/>
              <a:cs typeface="Archivo"/>
              <a:sym typeface="Archivo"/>
            </a:endParaRPr>
          </a:p>
        </p:txBody>
      </p:sp>
      <p:pic>
        <p:nvPicPr>
          <p:cNvPr id="529" name="Google Shape;529;p68"/>
          <p:cNvPicPr preferRelativeResize="0"/>
          <p:nvPr/>
        </p:nvPicPr>
        <p:blipFill>
          <a:blip r:embed="rId3">
            <a:alphaModFix/>
          </a:blip>
          <a:stretch>
            <a:fillRect/>
          </a:stretch>
        </p:blipFill>
        <p:spPr>
          <a:xfrm>
            <a:off x="228137" y="2067478"/>
            <a:ext cx="4286124" cy="2437746"/>
          </a:xfrm>
          <a:prstGeom prst="rect">
            <a:avLst/>
          </a:prstGeom>
          <a:noFill/>
          <a:ln>
            <a:noFill/>
          </a:ln>
        </p:spPr>
      </p:pic>
      <p:sp>
        <p:nvSpPr>
          <p:cNvPr id="530" name="Google Shape;530;p68"/>
          <p:cNvSpPr/>
          <p:nvPr/>
        </p:nvSpPr>
        <p:spPr>
          <a:xfrm>
            <a:off x="221850" y="4782200"/>
            <a:ext cx="8772900" cy="302100"/>
          </a:xfrm>
          <a:prstGeom prst="flowChartAlternateProcess">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9"/>
          <p:cNvSpPr txBox="1"/>
          <p:nvPr>
            <p:ph type="title"/>
          </p:nvPr>
        </p:nvSpPr>
        <p:spPr>
          <a:xfrm>
            <a:off x="409800" y="2743200"/>
            <a:ext cx="5648100" cy="2400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4</a:t>
            </a:r>
            <a:endParaRPr/>
          </a:p>
        </p:txBody>
      </p:sp>
      <p:sp>
        <p:nvSpPr>
          <p:cNvPr id="536" name="Google Shape;536;p69"/>
          <p:cNvSpPr txBox="1"/>
          <p:nvPr>
            <p:ph idx="1" type="subTitle"/>
          </p:nvPr>
        </p:nvSpPr>
        <p:spPr>
          <a:xfrm>
            <a:off x="351400" y="314425"/>
            <a:ext cx="4283400" cy="305100"/>
          </a:xfrm>
          <a:prstGeom prst="rect">
            <a:avLst/>
          </a:prstGeom>
        </p:spPr>
        <p:txBody>
          <a:bodyPr anchorCtr="0" anchor="t" bIns="91425" lIns="91425" spcFirstLastPara="1" rIns="91425" wrap="square" tIns="91425">
            <a:noAutofit/>
          </a:bodyPr>
          <a:lstStyle/>
          <a:p>
            <a:pPr indent="0" lvl="0" marL="85725" rtl="0" algn="l">
              <a:lnSpc>
                <a:spcPct val="80000"/>
              </a:lnSpc>
              <a:spcBef>
                <a:spcPts val="0"/>
              </a:spcBef>
              <a:spcAft>
                <a:spcPts val="0"/>
              </a:spcAft>
              <a:buClr>
                <a:schemeClr val="lt1"/>
              </a:buClr>
              <a:buSzPts val="1100"/>
              <a:buFont typeface="Arial"/>
              <a:buNone/>
            </a:pPr>
            <a:r>
              <a:rPr b="1" lang="en" sz="2400">
                <a:latin typeface="Darker Grotesque"/>
                <a:ea typeface="Darker Grotesque"/>
                <a:cs typeface="Darker Grotesque"/>
                <a:sym typeface="Darker Grotesque"/>
              </a:rPr>
              <a:t>STRATEGIES AND SOLUTIONS</a:t>
            </a:r>
            <a:endParaRPr sz="2400">
              <a:latin typeface="Darker Grotesque"/>
              <a:ea typeface="Darker Grotesque"/>
              <a:cs typeface="Darker Grotesque"/>
              <a:sym typeface="Darker Grotesque"/>
            </a:endParaRPr>
          </a:p>
          <a:p>
            <a:pPr indent="0" lvl="0" marL="0" rtl="0" algn="l">
              <a:spcBef>
                <a:spcPts val="0"/>
              </a:spcBef>
              <a:spcAft>
                <a:spcPts val="0"/>
              </a:spcAft>
              <a:buNone/>
            </a:pPr>
            <a:r>
              <a:t/>
            </a:r>
            <a:endParaRPr/>
          </a:p>
        </p:txBody>
      </p:sp>
      <p:pic>
        <p:nvPicPr>
          <p:cNvPr descr="Warehouse worker using a tablet computer." id="537" name="Google Shape;537;p69"/>
          <p:cNvPicPr preferRelativeResize="0"/>
          <p:nvPr>
            <p:ph idx="2" type="pic"/>
          </p:nvPr>
        </p:nvPicPr>
        <p:blipFill rotWithShape="1">
          <a:blip r:embed="rId3">
            <a:alphaModFix/>
          </a:blip>
          <a:srcRect b="0" l="34469" r="44200" t="0"/>
          <a:stretch/>
        </p:blipFill>
        <p:spPr>
          <a:xfrm>
            <a:off x="6702550" y="228300"/>
            <a:ext cx="1501500" cy="4691700"/>
          </a:xfrm>
          <a:prstGeom prst="roundRect">
            <a:avLst>
              <a:gd fmla="val 16667" name="adj"/>
            </a:avLst>
          </a:prstGeom>
        </p:spPr>
      </p:pic>
      <p:pic>
        <p:nvPicPr>
          <p:cNvPr id="538" name="Google Shape;538;p69"/>
          <p:cNvPicPr preferRelativeResize="0"/>
          <p:nvPr/>
        </p:nvPicPr>
        <p:blipFill>
          <a:blip r:embed="rId4">
            <a:alphaModFix/>
          </a:blip>
          <a:stretch>
            <a:fillRect/>
          </a:stretch>
        </p:blipFill>
        <p:spPr>
          <a:xfrm>
            <a:off x="3270487" y="756425"/>
            <a:ext cx="2728325" cy="36306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0"/>
          <p:cNvSpPr txBox="1"/>
          <p:nvPr>
            <p:ph type="title"/>
          </p:nvPr>
        </p:nvSpPr>
        <p:spPr>
          <a:xfrm>
            <a:off x="390600" y="457200"/>
            <a:ext cx="3961200" cy="9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EXCLUSIVE FAN REFERRAL PROGRAMS </a:t>
            </a:r>
            <a:endParaRPr/>
          </a:p>
        </p:txBody>
      </p:sp>
      <p:sp>
        <p:nvSpPr>
          <p:cNvPr id="544" name="Google Shape;544;p70"/>
          <p:cNvSpPr txBox="1"/>
          <p:nvPr>
            <p:ph idx="2" type="subTitle"/>
          </p:nvPr>
        </p:nvSpPr>
        <p:spPr>
          <a:xfrm>
            <a:off x="4762500" y="210875"/>
            <a:ext cx="5868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45" name="Google Shape;545;p70"/>
          <p:cNvSpPr txBox="1"/>
          <p:nvPr>
            <p:ph idx="3" type="subTitle"/>
          </p:nvPr>
        </p:nvSpPr>
        <p:spPr>
          <a:xfrm>
            <a:off x="4762500" y="1307425"/>
            <a:ext cx="586800" cy="23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46" name="Google Shape;546;p70"/>
          <p:cNvSpPr txBox="1"/>
          <p:nvPr>
            <p:ph idx="4" type="subTitle"/>
          </p:nvPr>
        </p:nvSpPr>
        <p:spPr>
          <a:xfrm>
            <a:off x="4762500" y="4207200"/>
            <a:ext cx="586800" cy="18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47" name="Google Shape;547;p70"/>
          <p:cNvSpPr txBox="1"/>
          <p:nvPr>
            <p:ph idx="5" type="body"/>
          </p:nvPr>
        </p:nvSpPr>
        <p:spPr>
          <a:xfrm>
            <a:off x="5153051" y="223600"/>
            <a:ext cx="36915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b="1" lang="en" sz="2200">
                <a:latin typeface="Darker Grotesque"/>
                <a:ea typeface="Darker Grotesque"/>
                <a:cs typeface="Darker Grotesque"/>
                <a:sym typeface="Darker Grotesque"/>
              </a:rPr>
              <a:t>Refer family and friends to earn a promotional discount</a:t>
            </a:r>
            <a:endParaRPr b="1" sz="2200">
              <a:latin typeface="Darker Grotesque"/>
              <a:ea typeface="Darker Grotesque"/>
              <a:cs typeface="Darker Grotesque"/>
              <a:sym typeface="Darker Grotesque"/>
            </a:endParaRPr>
          </a:p>
        </p:txBody>
      </p:sp>
      <p:sp>
        <p:nvSpPr>
          <p:cNvPr id="548" name="Google Shape;548;p70"/>
          <p:cNvSpPr txBox="1"/>
          <p:nvPr>
            <p:ph idx="6" type="body"/>
          </p:nvPr>
        </p:nvSpPr>
        <p:spPr>
          <a:xfrm>
            <a:off x="5153050" y="1307400"/>
            <a:ext cx="3691500" cy="23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b="1" lang="en" sz="2200">
                <a:latin typeface="Darker Grotesque"/>
                <a:ea typeface="Darker Grotesque"/>
                <a:cs typeface="Darker Grotesque"/>
                <a:sym typeface="Darker Grotesque"/>
              </a:rPr>
              <a:t>Automatically enter giveaways for a chance to win signed merchandise and exclusive meet-and-greets with players, coaches, and team executives</a:t>
            </a:r>
            <a:endParaRPr b="1" sz="2200">
              <a:latin typeface="Darker Grotesque"/>
              <a:ea typeface="Darker Grotesque"/>
              <a:cs typeface="Darker Grotesque"/>
              <a:sym typeface="Darker Grotesque"/>
            </a:endParaRPr>
          </a:p>
        </p:txBody>
      </p:sp>
      <p:sp>
        <p:nvSpPr>
          <p:cNvPr id="549" name="Google Shape;549;p70"/>
          <p:cNvSpPr txBox="1"/>
          <p:nvPr>
            <p:ph idx="7" type="body"/>
          </p:nvPr>
        </p:nvSpPr>
        <p:spPr>
          <a:xfrm>
            <a:off x="5153050" y="4029250"/>
            <a:ext cx="3691500" cy="42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b="1" lang="en" sz="2200">
                <a:latin typeface="Darker Grotesque"/>
                <a:ea typeface="Darker Grotesque"/>
                <a:cs typeface="Darker Grotesque"/>
                <a:sym typeface="Darker Grotesque"/>
              </a:rPr>
              <a:t>Periodically test different types of incentives</a:t>
            </a:r>
            <a:endParaRPr b="1" sz="2200">
              <a:latin typeface="Darker Grotesque"/>
              <a:ea typeface="Darker Grotesque"/>
              <a:cs typeface="Darker Grotesque"/>
              <a:sym typeface="Darker Grotesque"/>
            </a:endParaRPr>
          </a:p>
        </p:txBody>
      </p:sp>
      <p:sp>
        <p:nvSpPr>
          <p:cNvPr id="550" name="Google Shape;550;p70"/>
          <p:cNvSpPr/>
          <p:nvPr/>
        </p:nvSpPr>
        <p:spPr>
          <a:xfrm>
            <a:off x="221850" y="4782200"/>
            <a:ext cx="8772900" cy="302100"/>
          </a:xfrm>
          <a:prstGeom prst="flowChartAlternateProcess">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pic>
        <p:nvPicPr>
          <p:cNvPr id="551" name="Google Shape;551;p70"/>
          <p:cNvPicPr preferRelativeResize="0"/>
          <p:nvPr/>
        </p:nvPicPr>
        <p:blipFill rotWithShape="1">
          <a:blip r:embed="rId3">
            <a:alphaModFix/>
          </a:blip>
          <a:srcRect b="0" l="5347" r="0" t="3222"/>
          <a:stretch/>
        </p:blipFill>
        <p:spPr>
          <a:xfrm>
            <a:off x="668250" y="2008175"/>
            <a:ext cx="3251874" cy="2212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1"/>
          <p:cNvSpPr/>
          <p:nvPr/>
        </p:nvSpPr>
        <p:spPr>
          <a:xfrm>
            <a:off x="342900" y="1903950"/>
            <a:ext cx="5006400" cy="2427600"/>
          </a:xfrm>
          <a:prstGeom prst="roundRect">
            <a:avLst>
              <a:gd fmla="val 2971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Darker Grotesque"/>
                <a:ea typeface="Darker Grotesque"/>
                <a:cs typeface="Darker Grotesque"/>
                <a:sym typeface="Darker Grotesque"/>
              </a:rPr>
              <a:t>Create unique crossover events with intellectual properties (influencers, video games, movies, etc.)</a:t>
            </a:r>
            <a:endParaRPr b="1" sz="2600">
              <a:solidFill>
                <a:schemeClr val="lt1"/>
              </a:solidFill>
              <a:latin typeface="Darker Grotesque"/>
              <a:ea typeface="Darker Grotesque"/>
              <a:cs typeface="Darker Grotesque"/>
              <a:sym typeface="Darker Grotesque"/>
            </a:endParaRPr>
          </a:p>
        </p:txBody>
      </p:sp>
      <p:sp>
        <p:nvSpPr>
          <p:cNvPr id="557" name="Google Shape;557;p71"/>
          <p:cNvSpPr/>
          <p:nvPr/>
        </p:nvSpPr>
        <p:spPr>
          <a:xfrm>
            <a:off x="6056400" y="1903950"/>
            <a:ext cx="2632800" cy="1136100"/>
          </a:xfrm>
          <a:prstGeom prst="roundRect">
            <a:avLst>
              <a:gd fmla="val 2971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Darker Grotesque"/>
                <a:ea typeface="Darker Grotesque"/>
                <a:cs typeface="Darker Grotesque"/>
                <a:sym typeface="Darker Grotesque"/>
              </a:rPr>
              <a:t>Bucks X _____ Theme Nights</a:t>
            </a:r>
            <a:endParaRPr b="1" sz="2200">
              <a:solidFill>
                <a:schemeClr val="lt1"/>
              </a:solidFill>
              <a:latin typeface="Darker Grotesque"/>
              <a:ea typeface="Darker Grotesque"/>
              <a:cs typeface="Darker Grotesque"/>
              <a:sym typeface="Darker Grotesque"/>
            </a:endParaRPr>
          </a:p>
        </p:txBody>
      </p:sp>
      <p:sp>
        <p:nvSpPr>
          <p:cNvPr id="558" name="Google Shape;558;p71"/>
          <p:cNvSpPr/>
          <p:nvPr/>
        </p:nvSpPr>
        <p:spPr>
          <a:xfrm>
            <a:off x="6056400" y="3168575"/>
            <a:ext cx="2632800" cy="1136100"/>
          </a:xfrm>
          <a:prstGeom prst="roundRect">
            <a:avLst>
              <a:gd fmla="val 2971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Darker Grotesque"/>
                <a:ea typeface="Darker Grotesque"/>
                <a:cs typeface="Darker Grotesque"/>
                <a:sym typeface="Darker Grotesque"/>
              </a:rPr>
              <a:t>Co-branded Merchandise</a:t>
            </a:r>
            <a:endParaRPr b="1" sz="2200">
              <a:solidFill>
                <a:schemeClr val="lt1"/>
              </a:solidFill>
              <a:latin typeface="Darker Grotesque"/>
              <a:ea typeface="Darker Grotesque"/>
              <a:cs typeface="Darker Grotesque"/>
              <a:sym typeface="Darker Grotesque"/>
            </a:endParaRPr>
          </a:p>
        </p:txBody>
      </p:sp>
      <p:sp>
        <p:nvSpPr>
          <p:cNvPr id="559" name="Google Shape;559;p71"/>
          <p:cNvSpPr txBox="1"/>
          <p:nvPr/>
        </p:nvSpPr>
        <p:spPr>
          <a:xfrm>
            <a:off x="8776450" y="2829875"/>
            <a:ext cx="91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p:txBody>
      </p:sp>
      <p:sp>
        <p:nvSpPr>
          <p:cNvPr id="560" name="Google Shape;560;p71"/>
          <p:cNvSpPr/>
          <p:nvPr/>
        </p:nvSpPr>
        <p:spPr>
          <a:xfrm>
            <a:off x="117150" y="176750"/>
            <a:ext cx="8927400" cy="1238100"/>
          </a:xfrm>
          <a:prstGeom prst="roundRect">
            <a:avLst>
              <a:gd fmla="val 29718"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60000"/>
              </a:lnSpc>
              <a:spcBef>
                <a:spcPts val="0"/>
              </a:spcBef>
              <a:spcAft>
                <a:spcPts val="0"/>
              </a:spcAft>
              <a:buClr>
                <a:schemeClr val="lt1"/>
              </a:buClr>
              <a:buSzPts val="1100"/>
              <a:buFont typeface="Arial"/>
              <a:buNone/>
            </a:pPr>
            <a:r>
              <a:rPr b="1" lang="en" sz="4800">
                <a:solidFill>
                  <a:schemeClr val="lt1"/>
                </a:solidFill>
                <a:latin typeface="Darker Grotesque"/>
                <a:ea typeface="Darker Grotesque"/>
                <a:cs typeface="Darker Grotesque"/>
                <a:sym typeface="Darker Grotesque"/>
              </a:rPr>
              <a:t>CROSSOVER EVENTS</a:t>
            </a:r>
            <a:endParaRPr>
              <a:solidFill>
                <a:schemeClr val="lt1"/>
              </a:solidFill>
            </a:endParaRPr>
          </a:p>
        </p:txBody>
      </p:sp>
      <p:sp>
        <p:nvSpPr>
          <p:cNvPr id="561" name="Google Shape;561;p71"/>
          <p:cNvSpPr/>
          <p:nvPr/>
        </p:nvSpPr>
        <p:spPr>
          <a:xfrm>
            <a:off x="221850" y="4782200"/>
            <a:ext cx="8772900" cy="302100"/>
          </a:xfrm>
          <a:prstGeom prst="flowChartAlternateProcess">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72"/>
          <p:cNvPicPr preferRelativeResize="0"/>
          <p:nvPr>
            <p:ph idx="2" type="pic"/>
          </p:nvPr>
        </p:nvPicPr>
        <p:blipFill rotWithShape="1">
          <a:blip r:embed="rId3">
            <a:alphaModFix/>
          </a:blip>
          <a:srcRect b="1105" l="0" r="0" t="1095"/>
          <a:stretch/>
        </p:blipFill>
        <p:spPr>
          <a:xfrm>
            <a:off x="993900" y="844150"/>
            <a:ext cx="1614300" cy="3417000"/>
          </a:xfrm>
          <a:prstGeom prst="roundRect">
            <a:avLst>
              <a:gd fmla="val 16667" name="adj"/>
            </a:avLst>
          </a:prstGeom>
        </p:spPr>
      </p:pic>
      <p:sp>
        <p:nvSpPr>
          <p:cNvPr id="567" name="Google Shape;567;p72"/>
          <p:cNvSpPr txBox="1"/>
          <p:nvPr>
            <p:ph idx="4294967295" type="subTitle"/>
          </p:nvPr>
        </p:nvSpPr>
        <p:spPr>
          <a:xfrm>
            <a:off x="492325" y="152100"/>
            <a:ext cx="7000500" cy="305100"/>
          </a:xfrm>
          <a:prstGeom prst="rect">
            <a:avLst/>
          </a:prstGeom>
        </p:spPr>
        <p:txBody>
          <a:bodyPr anchorCtr="0" anchor="t" bIns="91425" lIns="91425" spcFirstLastPara="1" rIns="91425" wrap="square" tIns="91425">
            <a:noAutofit/>
          </a:bodyPr>
          <a:lstStyle/>
          <a:p>
            <a:pPr indent="0" lvl="0" marL="85725" rtl="0" algn="l">
              <a:lnSpc>
                <a:spcPct val="80000"/>
              </a:lnSpc>
              <a:spcBef>
                <a:spcPts val="0"/>
              </a:spcBef>
              <a:spcAft>
                <a:spcPts val="0"/>
              </a:spcAft>
              <a:buNone/>
            </a:pPr>
            <a:r>
              <a:rPr lang="en"/>
              <a:t>INTERACTIVE WAYFINDER</a:t>
            </a:r>
            <a:endParaRPr sz="9600">
              <a:latin typeface="Darker Grotesque Black"/>
              <a:ea typeface="Darker Grotesque Black"/>
              <a:cs typeface="Darker Grotesque Black"/>
              <a:sym typeface="Darker Grotesque Black"/>
            </a:endParaRPr>
          </a:p>
        </p:txBody>
      </p:sp>
      <p:sp>
        <p:nvSpPr>
          <p:cNvPr id="568" name="Google Shape;568;p72"/>
          <p:cNvSpPr/>
          <p:nvPr/>
        </p:nvSpPr>
        <p:spPr>
          <a:xfrm>
            <a:off x="3319025" y="687375"/>
            <a:ext cx="5341800" cy="3746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2350">
                <a:solidFill>
                  <a:schemeClr val="lt1"/>
                </a:solidFill>
                <a:latin typeface="Darker Grotesque"/>
                <a:ea typeface="Darker Grotesque"/>
                <a:cs typeface="Darker Grotesque"/>
                <a:sym typeface="Darker Grotesque"/>
              </a:rPr>
              <a:t>Map: Provides directions and a detailed aerial view around Fiserv Forum</a:t>
            </a:r>
            <a:endParaRPr b="1" sz="2350">
              <a:solidFill>
                <a:schemeClr val="lt1"/>
              </a:solidFill>
              <a:latin typeface="Darker Grotesque"/>
              <a:ea typeface="Darker Grotesque"/>
              <a:cs typeface="Darker Grotesque"/>
              <a:sym typeface="Darker Grotesque"/>
            </a:endParaRPr>
          </a:p>
          <a:p>
            <a:pPr indent="0" lvl="0" marL="0" rtl="0" algn="l">
              <a:spcBef>
                <a:spcPts val="0"/>
              </a:spcBef>
              <a:spcAft>
                <a:spcPts val="0"/>
              </a:spcAft>
              <a:buClr>
                <a:schemeClr val="lt1"/>
              </a:buClr>
              <a:buSzPts val="1100"/>
              <a:buFont typeface="Arial"/>
              <a:buNone/>
            </a:pPr>
            <a:r>
              <a:t/>
            </a:r>
            <a:endParaRPr b="1" sz="2350">
              <a:solidFill>
                <a:schemeClr val="lt1"/>
              </a:solidFill>
              <a:latin typeface="Darker Grotesque"/>
              <a:ea typeface="Darker Grotesque"/>
              <a:cs typeface="Darker Grotesque"/>
              <a:sym typeface="Darker Grotesque"/>
            </a:endParaRPr>
          </a:p>
          <a:p>
            <a:pPr indent="0" lvl="0" marL="0" rtl="0" algn="l">
              <a:spcBef>
                <a:spcPts val="0"/>
              </a:spcBef>
              <a:spcAft>
                <a:spcPts val="0"/>
              </a:spcAft>
              <a:buClr>
                <a:schemeClr val="lt1"/>
              </a:buClr>
              <a:buSzPts val="1100"/>
              <a:buFont typeface="Arial"/>
              <a:buNone/>
            </a:pPr>
            <a:r>
              <a:rPr b="1" lang="en" sz="2350">
                <a:solidFill>
                  <a:schemeClr val="lt1"/>
                </a:solidFill>
                <a:latin typeface="Darker Grotesque"/>
                <a:ea typeface="Darker Grotesque"/>
                <a:cs typeface="Darker Grotesque"/>
                <a:sym typeface="Darker Grotesque"/>
              </a:rPr>
              <a:t>Route Information: Displays the times and distances to and through Fiserv Forum</a:t>
            </a:r>
            <a:endParaRPr b="1" sz="2350">
              <a:solidFill>
                <a:schemeClr val="lt1"/>
              </a:solidFill>
              <a:latin typeface="Darker Grotesque"/>
              <a:ea typeface="Darker Grotesque"/>
              <a:cs typeface="Darker Grotesque"/>
              <a:sym typeface="Darker Grotesque"/>
            </a:endParaRPr>
          </a:p>
          <a:p>
            <a:pPr indent="0" lvl="0" marL="0" rtl="0" algn="l">
              <a:spcBef>
                <a:spcPts val="0"/>
              </a:spcBef>
              <a:spcAft>
                <a:spcPts val="0"/>
              </a:spcAft>
              <a:buClr>
                <a:schemeClr val="lt1"/>
              </a:buClr>
              <a:buSzPts val="1100"/>
              <a:buFont typeface="Arial"/>
              <a:buNone/>
            </a:pPr>
            <a:r>
              <a:t/>
            </a:r>
            <a:endParaRPr b="1" sz="2350">
              <a:solidFill>
                <a:schemeClr val="lt1"/>
              </a:solidFill>
              <a:latin typeface="Darker Grotesque"/>
              <a:ea typeface="Darker Grotesque"/>
              <a:cs typeface="Darker Grotesque"/>
              <a:sym typeface="Darker Grotesque"/>
            </a:endParaRPr>
          </a:p>
          <a:p>
            <a:pPr indent="0" lvl="0" marL="0" rtl="0" algn="l">
              <a:spcBef>
                <a:spcPts val="0"/>
              </a:spcBef>
              <a:spcAft>
                <a:spcPts val="0"/>
              </a:spcAft>
              <a:buClr>
                <a:schemeClr val="lt1"/>
              </a:buClr>
              <a:buSzPts val="1100"/>
              <a:buFont typeface="Arial"/>
              <a:buNone/>
            </a:pPr>
            <a:r>
              <a:rPr b="1" lang="en" sz="2350">
                <a:solidFill>
                  <a:schemeClr val="lt1"/>
                </a:solidFill>
                <a:latin typeface="Darker Grotesque"/>
                <a:ea typeface="Darker Grotesque"/>
                <a:cs typeface="Darker Grotesque"/>
                <a:sym typeface="Darker Grotesque"/>
              </a:rPr>
              <a:t>Points of Interest: Highlights key locations within and near Fiserv Forum</a:t>
            </a:r>
            <a:endParaRPr>
              <a:latin typeface="Archivo"/>
              <a:ea typeface="Archivo"/>
              <a:cs typeface="Archivo"/>
              <a:sym typeface="Ar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3"/>
          <p:cNvSpPr txBox="1"/>
          <p:nvPr>
            <p:ph type="title"/>
          </p:nvPr>
        </p:nvSpPr>
        <p:spPr>
          <a:xfrm>
            <a:off x="409800" y="2226200"/>
            <a:ext cx="5648100" cy="2693700"/>
          </a:xfrm>
          <a:prstGeom prst="rect">
            <a:avLst/>
          </a:prstGeom>
        </p:spPr>
        <p:txBody>
          <a:bodyPr anchorCtr="0" anchor="b" bIns="91425" lIns="91425" spcFirstLastPara="1" rIns="91425" wrap="square" tIns="91425">
            <a:normAutofit fontScale="90000"/>
          </a:bodyPr>
          <a:lstStyle/>
          <a:p>
            <a:pPr indent="0" lvl="0" marL="0" rtl="0" algn="l">
              <a:lnSpc>
                <a:spcPct val="50000"/>
              </a:lnSpc>
              <a:spcBef>
                <a:spcPts val="0"/>
              </a:spcBef>
              <a:spcAft>
                <a:spcPts val="0"/>
              </a:spcAft>
              <a:buNone/>
            </a:pPr>
            <a:r>
              <a:rPr lang="en"/>
              <a:t>5</a:t>
            </a:r>
            <a:endParaRPr/>
          </a:p>
        </p:txBody>
      </p:sp>
      <p:sp>
        <p:nvSpPr>
          <p:cNvPr id="574" name="Google Shape;574;p73"/>
          <p:cNvSpPr txBox="1"/>
          <p:nvPr>
            <p:ph idx="1" type="subTitle"/>
          </p:nvPr>
        </p:nvSpPr>
        <p:spPr>
          <a:xfrm>
            <a:off x="351400" y="314425"/>
            <a:ext cx="4283400" cy="305100"/>
          </a:xfrm>
          <a:prstGeom prst="rect">
            <a:avLst/>
          </a:prstGeom>
        </p:spPr>
        <p:txBody>
          <a:bodyPr anchorCtr="0" anchor="t" bIns="91425" lIns="91425" spcFirstLastPara="1" rIns="91425" wrap="square" tIns="91425">
            <a:noAutofit/>
          </a:bodyPr>
          <a:lstStyle/>
          <a:p>
            <a:pPr indent="0" lvl="0" marL="85725" rtl="0" algn="l">
              <a:lnSpc>
                <a:spcPct val="80000"/>
              </a:lnSpc>
              <a:spcBef>
                <a:spcPts val="0"/>
              </a:spcBef>
              <a:spcAft>
                <a:spcPts val="0"/>
              </a:spcAft>
              <a:buNone/>
            </a:pPr>
            <a:r>
              <a:rPr b="1" lang="en" sz="2400">
                <a:latin typeface="Darker Grotesque"/>
                <a:ea typeface="Darker Grotesque"/>
                <a:cs typeface="Darker Grotesque"/>
                <a:sym typeface="Darker Grotesque"/>
              </a:rPr>
              <a:t>REFLECTIONS AND IMPROVEMENTS</a:t>
            </a:r>
            <a:endParaRPr sz="2400">
              <a:latin typeface="Darker Grotesque"/>
              <a:ea typeface="Darker Grotesque"/>
              <a:cs typeface="Darker Grotesque"/>
              <a:sym typeface="Darker Grotesque"/>
            </a:endParaRPr>
          </a:p>
          <a:p>
            <a:pPr indent="0" lvl="0" marL="0" rtl="0" algn="l">
              <a:spcBef>
                <a:spcPts val="0"/>
              </a:spcBef>
              <a:spcAft>
                <a:spcPts val="0"/>
              </a:spcAft>
              <a:buNone/>
            </a:pPr>
            <a:r>
              <a:t/>
            </a:r>
            <a:endParaRPr/>
          </a:p>
        </p:txBody>
      </p:sp>
      <p:pic>
        <p:nvPicPr>
          <p:cNvPr id="575" name="Google Shape;575;p73"/>
          <p:cNvPicPr preferRelativeResize="0"/>
          <p:nvPr/>
        </p:nvPicPr>
        <p:blipFill>
          <a:blip r:embed="rId3">
            <a:alphaModFix/>
          </a:blip>
          <a:stretch>
            <a:fillRect/>
          </a:stretch>
        </p:blipFill>
        <p:spPr>
          <a:xfrm>
            <a:off x="3270487" y="756425"/>
            <a:ext cx="2728325" cy="3630654"/>
          </a:xfrm>
          <a:prstGeom prst="rect">
            <a:avLst/>
          </a:prstGeom>
          <a:noFill/>
          <a:ln>
            <a:noFill/>
          </a:ln>
        </p:spPr>
      </p:pic>
      <p:pic>
        <p:nvPicPr>
          <p:cNvPr descr="Workers standing in open floor." id="576" name="Google Shape;576;p73"/>
          <p:cNvPicPr preferRelativeResize="0"/>
          <p:nvPr>
            <p:ph idx="2" type="pic"/>
          </p:nvPr>
        </p:nvPicPr>
        <p:blipFill rotWithShape="1">
          <a:blip r:embed="rId4">
            <a:alphaModFix/>
          </a:blip>
          <a:srcRect b="45014" l="-26047" r="103035" t="-39442"/>
          <a:stretch/>
        </p:blipFill>
        <p:spPr>
          <a:xfrm>
            <a:off x="228600" y="-2903350"/>
            <a:ext cx="1998900" cy="5475000"/>
          </a:xfrm>
          <a:prstGeom prst="roundRect">
            <a:avLst>
              <a:gd fmla="val 16667" name="adj"/>
            </a:avLst>
          </a:prstGeom>
        </p:spPr>
      </p:pic>
      <p:pic>
        <p:nvPicPr>
          <p:cNvPr descr="Warehouse worker in shirt and glasses." id="577" name="Google Shape;577;p73"/>
          <p:cNvPicPr preferRelativeResize="0"/>
          <p:nvPr>
            <p:ph idx="2" type="pic"/>
          </p:nvPr>
        </p:nvPicPr>
        <p:blipFill rotWithShape="1">
          <a:blip r:embed="rId5">
            <a:alphaModFix/>
          </a:blip>
          <a:srcRect b="0" l="29419" r="49219" t="0"/>
          <a:stretch/>
        </p:blipFill>
        <p:spPr>
          <a:xfrm>
            <a:off x="6702550" y="228300"/>
            <a:ext cx="1501500" cy="4691700"/>
          </a:xfrm>
          <a:prstGeom prst="roundRect">
            <a:avLst>
              <a:gd fmla="val 16667" name="adj"/>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descr="Warehouse workers dwarfed by large shelves with boxes." id="582" name="Google Shape;582;p74"/>
          <p:cNvPicPr preferRelativeResize="0"/>
          <p:nvPr>
            <p:ph idx="2" type="pic"/>
          </p:nvPr>
        </p:nvPicPr>
        <p:blipFill rotWithShape="1">
          <a:blip r:embed="rId3">
            <a:alphaModFix/>
          </a:blip>
          <a:srcRect b="0" l="19766" r="19766" t="0"/>
          <a:stretch/>
        </p:blipFill>
        <p:spPr>
          <a:xfrm>
            <a:off x="5349150" y="223625"/>
            <a:ext cx="3566400" cy="4423500"/>
          </a:xfrm>
          <a:prstGeom prst="roundRect">
            <a:avLst>
              <a:gd fmla="val 9016" name="adj"/>
            </a:avLst>
          </a:prstGeom>
        </p:spPr>
      </p:pic>
      <p:sp>
        <p:nvSpPr>
          <p:cNvPr id="583" name="Google Shape;583;p74"/>
          <p:cNvSpPr txBox="1"/>
          <p:nvPr>
            <p:ph idx="3" type="subTitle"/>
          </p:nvPr>
        </p:nvSpPr>
        <p:spPr>
          <a:xfrm>
            <a:off x="342900" y="223625"/>
            <a:ext cx="3531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584" name="Google Shape;584;p74"/>
          <p:cNvSpPr txBox="1"/>
          <p:nvPr>
            <p:ph idx="4" type="body"/>
          </p:nvPr>
        </p:nvSpPr>
        <p:spPr>
          <a:xfrm>
            <a:off x="942150" y="223625"/>
            <a:ext cx="42870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lang="en" sz="1800">
                <a:latin typeface="Darker Grotesque"/>
                <a:ea typeface="Darker Grotesque"/>
                <a:cs typeface="Darker Grotesque"/>
                <a:sym typeface="Darker Grotesque"/>
              </a:rPr>
              <a:t>Quantitative data to validate suggested strategies</a:t>
            </a:r>
            <a:endParaRPr sz="1800">
              <a:latin typeface="Darker Grotesque"/>
              <a:ea typeface="Darker Grotesque"/>
              <a:cs typeface="Darker Grotesque"/>
              <a:sym typeface="Darker Grotesque"/>
            </a:endParaRPr>
          </a:p>
        </p:txBody>
      </p:sp>
      <p:sp>
        <p:nvSpPr>
          <p:cNvPr id="585" name="Google Shape;585;p74"/>
          <p:cNvSpPr txBox="1"/>
          <p:nvPr>
            <p:ph idx="5" type="subTitle"/>
          </p:nvPr>
        </p:nvSpPr>
        <p:spPr>
          <a:xfrm>
            <a:off x="342948" y="1275200"/>
            <a:ext cx="3531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86" name="Google Shape;586;p74"/>
          <p:cNvSpPr txBox="1"/>
          <p:nvPr>
            <p:ph idx="6" type="body"/>
          </p:nvPr>
        </p:nvSpPr>
        <p:spPr>
          <a:xfrm>
            <a:off x="942375" y="1275200"/>
            <a:ext cx="42870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lang="en" sz="1800">
                <a:latin typeface="Darker Grotesque"/>
                <a:ea typeface="Darker Grotesque"/>
                <a:cs typeface="Darker Grotesque"/>
                <a:sym typeface="Darker Grotesque"/>
              </a:rPr>
              <a:t>Longitudinal data for static demographic data (financial score, number of kids, distance, etc.)</a:t>
            </a:r>
            <a:endParaRPr sz="1800">
              <a:latin typeface="Darker Grotesque"/>
              <a:ea typeface="Darker Grotesque"/>
              <a:cs typeface="Darker Grotesque"/>
              <a:sym typeface="Darker Grotesque"/>
            </a:endParaRPr>
          </a:p>
        </p:txBody>
      </p:sp>
      <p:sp>
        <p:nvSpPr>
          <p:cNvPr id="587" name="Google Shape;587;p74"/>
          <p:cNvSpPr txBox="1"/>
          <p:nvPr>
            <p:ph idx="7" type="subTitle"/>
          </p:nvPr>
        </p:nvSpPr>
        <p:spPr>
          <a:xfrm>
            <a:off x="342949" y="2326750"/>
            <a:ext cx="3531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88" name="Google Shape;588;p74"/>
          <p:cNvSpPr txBox="1"/>
          <p:nvPr>
            <p:ph idx="8" type="body"/>
          </p:nvPr>
        </p:nvSpPr>
        <p:spPr>
          <a:xfrm>
            <a:off x="942250" y="2326750"/>
            <a:ext cx="42870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lang="en" sz="1800">
                <a:latin typeface="Darker Grotesque"/>
                <a:ea typeface="Darker Grotesque"/>
                <a:cs typeface="Darker Grotesque"/>
                <a:sym typeface="Darker Grotesque"/>
              </a:rPr>
              <a:t>More data categories (age, seating, non-game engagement, etc.)</a:t>
            </a:r>
            <a:endParaRPr sz="1800"/>
          </a:p>
        </p:txBody>
      </p:sp>
      <p:sp>
        <p:nvSpPr>
          <p:cNvPr id="589" name="Google Shape;589;p74"/>
          <p:cNvSpPr txBox="1"/>
          <p:nvPr>
            <p:ph type="title"/>
          </p:nvPr>
        </p:nvSpPr>
        <p:spPr>
          <a:xfrm>
            <a:off x="228600" y="3549063"/>
            <a:ext cx="4886400" cy="9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None/>
            </a:pPr>
            <a:r>
              <a:rPr lang="en"/>
              <a:t>REFLECTIONS AND  IMPROVEMENTS</a:t>
            </a:r>
            <a:endParaRPr/>
          </a:p>
        </p:txBody>
      </p:sp>
      <p:sp>
        <p:nvSpPr>
          <p:cNvPr id="590" name="Google Shape;590;p74"/>
          <p:cNvSpPr/>
          <p:nvPr/>
        </p:nvSpPr>
        <p:spPr>
          <a:xfrm>
            <a:off x="221850" y="4782200"/>
            <a:ext cx="8772900" cy="302100"/>
          </a:xfrm>
          <a:prstGeom prst="flowChartAlternateProcess">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5"/>
          <p:cNvSpPr txBox="1"/>
          <p:nvPr>
            <p:ph type="title"/>
          </p:nvPr>
        </p:nvSpPr>
        <p:spPr>
          <a:xfrm>
            <a:off x="663300" y="1885650"/>
            <a:ext cx="7817400" cy="13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800"/>
              <a:t>Thank You</a:t>
            </a:r>
            <a:endParaRPr sz="6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9" name="Shape 419"/>
        <p:cNvGrpSpPr/>
        <p:nvPr/>
      </p:nvGrpSpPr>
      <p:grpSpPr>
        <a:xfrm>
          <a:off x="0" y="0"/>
          <a:ext cx="0" cy="0"/>
          <a:chOff x="0" y="0"/>
          <a:chExt cx="0" cy="0"/>
        </a:xfrm>
      </p:grpSpPr>
      <p:sp>
        <p:nvSpPr>
          <p:cNvPr id="420" name="Google Shape;420;p59"/>
          <p:cNvSpPr txBox="1"/>
          <p:nvPr>
            <p:ph type="title"/>
          </p:nvPr>
        </p:nvSpPr>
        <p:spPr>
          <a:xfrm>
            <a:off x="2101350" y="280325"/>
            <a:ext cx="50139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5400"/>
              <a:t>MEET THE </a:t>
            </a:r>
            <a:r>
              <a:rPr b="0" lang="en" sz="5400"/>
              <a:t>TRITON</a:t>
            </a:r>
            <a:endParaRPr b="0" sz="5400"/>
          </a:p>
          <a:p>
            <a:pPr indent="0" lvl="0" marL="0" rtl="0" algn="ctr">
              <a:spcBef>
                <a:spcPts val="0"/>
              </a:spcBef>
              <a:spcAft>
                <a:spcPts val="0"/>
              </a:spcAft>
              <a:buNone/>
            </a:pPr>
            <a:r>
              <a:rPr lang="en" sz="5400"/>
              <a:t>ALL-STAR</a:t>
            </a:r>
            <a:r>
              <a:rPr lang="en" sz="5400"/>
              <a:t> TEAM</a:t>
            </a:r>
            <a:endParaRPr sz="5400"/>
          </a:p>
        </p:txBody>
      </p:sp>
      <p:sp>
        <p:nvSpPr>
          <p:cNvPr id="421" name="Google Shape;421;p59"/>
          <p:cNvSpPr/>
          <p:nvPr/>
        </p:nvSpPr>
        <p:spPr>
          <a:xfrm>
            <a:off x="735150" y="1829000"/>
            <a:ext cx="2082900" cy="1136100"/>
          </a:xfrm>
          <a:prstGeom prst="roundRect">
            <a:avLst>
              <a:gd fmla="val 29718" name="adj"/>
            </a:avLst>
          </a:prstGeom>
          <a:solidFill>
            <a:schemeClr val="lt1">
              <a:alpha val="7025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59"/>
          <p:cNvSpPr/>
          <p:nvPr/>
        </p:nvSpPr>
        <p:spPr>
          <a:xfrm>
            <a:off x="3473263" y="1829000"/>
            <a:ext cx="2082900" cy="1136100"/>
          </a:xfrm>
          <a:prstGeom prst="roundRect">
            <a:avLst>
              <a:gd fmla="val 29718" name="adj"/>
            </a:avLst>
          </a:prstGeom>
          <a:solidFill>
            <a:schemeClr val="lt1">
              <a:alpha val="7025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59"/>
          <p:cNvSpPr/>
          <p:nvPr/>
        </p:nvSpPr>
        <p:spPr>
          <a:xfrm>
            <a:off x="5016450" y="3305600"/>
            <a:ext cx="2082900" cy="1136100"/>
          </a:xfrm>
          <a:prstGeom prst="roundRect">
            <a:avLst>
              <a:gd fmla="val 29718" name="adj"/>
            </a:avLst>
          </a:prstGeom>
          <a:solidFill>
            <a:schemeClr val="lt1">
              <a:alpha val="7025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59"/>
          <p:cNvSpPr txBox="1"/>
          <p:nvPr/>
        </p:nvSpPr>
        <p:spPr>
          <a:xfrm>
            <a:off x="784083" y="1970813"/>
            <a:ext cx="1946400" cy="3021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0"/>
              </a:spcAft>
              <a:buNone/>
            </a:pPr>
            <a:r>
              <a:rPr b="1" lang="en" sz="2400">
                <a:solidFill>
                  <a:schemeClr val="dk1"/>
                </a:solidFill>
                <a:latin typeface="Darker Grotesque"/>
                <a:ea typeface="Darker Grotesque"/>
                <a:cs typeface="Darker Grotesque"/>
                <a:sym typeface="Darker Grotesque"/>
              </a:rPr>
              <a:t>Aaditya Khanuja</a:t>
            </a:r>
            <a:endParaRPr b="1" sz="2400">
              <a:solidFill>
                <a:schemeClr val="dk1"/>
              </a:solidFill>
              <a:latin typeface="Darker Grotesque"/>
              <a:ea typeface="Darker Grotesque"/>
              <a:cs typeface="Darker Grotesque"/>
              <a:sym typeface="Darker Grotesque"/>
            </a:endParaRPr>
          </a:p>
        </p:txBody>
      </p:sp>
      <p:sp>
        <p:nvSpPr>
          <p:cNvPr id="425" name="Google Shape;425;p59"/>
          <p:cNvSpPr txBox="1"/>
          <p:nvPr/>
        </p:nvSpPr>
        <p:spPr>
          <a:xfrm>
            <a:off x="3554417" y="1950113"/>
            <a:ext cx="1946400" cy="3021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0"/>
              </a:spcAft>
              <a:buNone/>
            </a:pPr>
            <a:r>
              <a:rPr b="1" lang="en" sz="2400">
                <a:solidFill>
                  <a:schemeClr val="dk1"/>
                </a:solidFill>
                <a:latin typeface="Darker Grotesque"/>
                <a:ea typeface="Darker Grotesque"/>
                <a:cs typeface="Darker Grotesque"/>
                <a:sym typeface="Darker Grotesque"/>
              </a:rPr>
              <a:t>Subhash Srinivasa</a:t>
            </a:r>
            <a:endParaRPr b="1" sz="2400">
              <a:solidFill>
                <a:schemeClr val="dk1"/>
              </a:solidFill>
              <a:latin typeface="Darker Grotesque"/>
              <a:ea typeface="Darker Grotesque"/>
              <a:cs typeface="Darker Grotesque"/>
              <a:sym typeface="Darker Grotesque"/>
            </a:endParaRPr>
          </a:p>
        </p:txBody>
      </p:sp>
      <p:sp>
        <p:nvSpPr>
          <p:cNvPr id="426" name="Google Shape;426;p59"/>
          <p:cNvSpPr txBox="1"/>
          <p:nvPr/>
        </p:nvSpPr>
        <p:spPr>
          <a:xfrm>
            <a:off x="5220750" y="3426725"/>
            <a:ext cx="1674300" cy="3021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0"/>
              </a:spcAft>
              <a:buNone/>
            </a:pPr>
            <a:r>
              <a:rPr b="1" lang="en" sz="2400">
                <a:solidFill>
                  <a:schemeClr val="dk1"/>
                </a:solidFill>
                <a:latin typeface="Darker Grotesque"/>
                <a:ea typeface="Darker Grotesque"/>
                <a:cs typeface="Darker Grotesque"/>
                <a:sym typeface="Darker Grotesque"/>
              </a:rPr>
              <a:t>Valmik Nahata</a:t>
            </a:r>
            <a:endParaRPr b="1" sz="2400">
              <a:solidFill>
                <a:schemeClr val="dk1"/>
              </a:solidFill>
              <a:latin typeface="Darker Grotesque"/>
              <a:ea typeface="Darker Grotesque"/>
              <a:cs typeface="Darker Grotesque"/>
              <a:sym typeface="Darker Grotesque"/>
            </a:endParaRPr>
          </a:p>
          <a:p>
            <a:pPr indent="0" lvl="0" marL="0" rtl="0" algn="l">
              <a:lnSpc>
                <a:spcPct val="50000"/>
              </a:lnSpc>
              <a:spcBef>
                <a:spcPts val="0"/>
              </a:spcBef>
              <a:spcAft>
                <a:spcPts val="0"/>
              </a:spcAft>
              <a:buNone/>
            </a:pPr>
            <a:r>
              <a:t/>
            </a:r>
            <a:endParaRPr b="1" sz="2400">
              <a:solidFill>
                <a:schemeClr val="dk1"/>
              </a:solidFill>
              <a:latin typeface="Darker Grotesque"/>
              <a:ea typeface="Darker Grotesque"/>
              <a:cs typeface="Darker Grotesque"/>
              <a:sym typeface="Darker Grotesque"/>
            </a:endParaRPr>
          </a:p>
        </p:txBody>
      </p:sp>
      <p:sp>
        <p:nvSpPr>
          <p:cNvPr id="427" name="Google Shape;427;p59"/>
          <p:cNvSpPr txBox="1"/>
          <p:nvPr/>
        </p:nvSpPr>
        <p:spPr>
          <a:xfrm>
            <a:off x="803400" y="2484828"/>
            <a:ext cx="1946400" cy="44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Business Economics</a:t>
            </a:r>
            <a:endParaRPr>
              <a:solidFill>
                <a:schemeClr val="dk1"/>
              </a:solidFill>
              <a:latin typeface="Archivo"/>
              <a:ea typeface="Archivo"/>
              <a:cs typeface="Archivo"/>
              <a:sym typeface="Archivo"/>
            </a:endParaRPr>
          </a:p>
        </p:txBody>
      </p:sp>
      <p:sp>
        <p:nvSpPr>
          <p:cNvPr id="428" name="Google Shape;428;p59"/>
          <p:cNvSpPr txBox="1"/>
          <p:nvPr/>
        </p:nvSpPr>
        <p:spPr>
          <a:xfrm>
            <a:off x="3541525" y="2484828"/>
            <a:ext cx="1946400" cy="44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Computer Science</a:t>
            </a:r>
            <a:endParaRPr>
              <a:solidFill>
                <a:schemeClr val="dk1"/>
              </a:solidFill>
              <a:latin typeface="Archivo"/>
              <a:ea typeface="Archivo"/>
              <a:cs typeface="Archivo"/>
              <a:sym typeface="Archivo"/>
            </a:endParaRPr>
          </a:p>
        </p:txBody>
      </p:sp>
      <p:sp>
        <p:nvSpPr>
          <p:cNvPr id="429" name="Google Shape;429;p59"/>
          <p:cNvSpPr txBox="1"/>
          <p:nvPr/>
        </p:nvSpPr>
        <p:spPr>
          <a:xfrm>
            <a:off x="5104025" y="3961428"/>
            <a:ext cx="1946400" cy="44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Data Science</a:t>
            </a:r>
            <a:endParaRPr>
              <a:solidFill>
                <a:schemeClr val="dk1"/>
              </a:solidFill>
              <a:latin typeface="Archivo"/>
              <a:ea typeface="Archivo"/>
              <a:cs typeface="Archivo"/>
              <a:sym typeface="Archivo"/>
            </a:endParaRPr>
          </a:p>
        </p:txBody>
      </p:sp>
      <p:sp>
        <p:nvSpPr>
          <p:cNvPr id="430" name="Google Shape;430;p59"/>
          <p:cNvSpPr/>
          <p:nvPr/>
        </p:nvSpPr>
        <p:spPr>
          <a:xfrm>
            <a:off x="6451250" y="1829000"/>
            <a:ext cx="2082900" cy="1136100"/>
          </a:xfrm>
          <a:prstGeom prst="roundRect">
            <a:avLst>
              <a:gd fmla="val 29718" name="adj"/>
            </a:avLst>
          </a:prstGeom>
          <a:solidFill>
            <a:schemeClr val="lt1">
              <a:alpha val="7025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59"/>
          <p:cNvSpPr txBox="1"/>
          <p:nvPr/>
        </p:nvSpPr>
        <p:spPr>
          <a:xfrm>
            <a:off x="6538825" y="1950113"/>
            <a:ext cx="1946400" cy="3021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0"/>
              </a:spcAft>
              <a:buNone/>
            </a:pPr>
            <a:r>
              <a:rPr b="1" lang="en" sz="2400">
                <a:solidFill>
                  <a:schemeClr val="dk1"/>
                </a:solidFill>
                <a:latin typeface="Darker Grotesque"/>
                <a:ea typeface="Darker Grotesque"/>
                <a:cs typeface="Darker Grotesque"/>
                <a:sym typeface="Darker Grotesque"/>
              </a:rPr>
              <a:t>Alec Lichtenberger</a:t>
            </a:r>
            <a:endParaRPr b="1" sz="2400">
              <a:solidFill>
                <a:schemeClr val="dk1"/>
              </a:solidFill>
              <a:latin typeface="Darker Grotesque"/>
              <a:ea typeface="Darker Grotesque"/>
              <a:cs typeface="Darker Grotesque"/>
              <a:sym typeface="Darker Grotesque"/>
            </a:endParaRPr>
          </a:p>
        </p:txBody>
      </p:sp>
      <p:sp>
        <p:nvSpPr>
          <p:cNvPr id="432" name="Google Shape;432;p59"/>
          <p:cNvSpPr txBox="1"/>
          <p:nvPr/>
        </p:nvSpPr>
        <p:spPr>
          <a:xfrm>
            <a:off x="6538825" y="2484828"/>
            <a:ext cx="1946400" cy="44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Computer Science</a:t>
            </a:r>
            <a:endParaRPr>
              <a:solidFill>
                <a:schemeClr val="dk1"/>
              </a:solidFill>
              <a:latin typeface="Archivo"/>
              <a:ea typeface="Archivo"/>
              <a:cs typeface="Archivo"/>
              <a:sym typeface="Archivo"/>
            </a:endParaRPr>
          </a:p>
        </p:txBody>
      </p:sp>
      <p:sp>
        <p:nvSpPr>
          <p:cNvPr id="433" name="Google Shape;433;p59"/>
          <p:cNvSpPr/>
          <p:nvPr/>
        </p:nvSpPr>
        <p:spPr>
          <a:xfrm>
            <a:off x="2164175" y="3305600"/>
            <a:ext cx="2082900" cy="1136100"/>
          </a:xfrm>
          <a:prstGeom prst="roundRect">
            <a:avLst>
              <a:gd fmla="val 29718" name="adj"/>
            </a:avLst>
          </a:prstGeom>
          <a:solidFill>
            <a:schemeClr val="lt1">
              <a:alpha val="7025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59"/>
          <p:cNvSpPr txBox="1"/>
          <p:nvPr/>
        </p:nvSpPr>
        <p:spPr>
          <a:xfrm>
            <a:off x="2251750" y="3426713"/>
            <a:ext cx="1946400" cy="3021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0"/>
              </a:spcAft>
              <a:buNone/>
            </a:pPr>
            <a:r>
              <a:rPr b="1" lang="en" sz="2400">
                <a:solidFill>
                  <a:schemeClr val="dk1"/>
                </a:solidFill>
                <a:latin typeface="Darker Grotesque"/>
                <a:ea typeface="Darker Grotesque"/>
                <a:cs typeface="Darker Grotesque"/>
                <a:sym typeface="Darker Grotesque"/>
              </a:rPr>
              <a:t>Ajay Ramkarthik</a:t>
            </a:r>
            <a:endParaRPr b="1" sz="2400">
              <a:solidFill>
                <a:schemeClr val="dk1"/>
              </a:solidFill>
              <a:latin typeface="Darker Grotesque"/>
              <a:ea typeface="Darker Grotesque"/>
              <a:cs typeface="Darker Grotesque"/>
              <a:sym typeface="Darker Grotesque"/>
            </a:endParaRPr>
          </a:p>
        </p:txBody>
      </p:sp>
      <p:sp>
        <p:nvSpPr>
          <p:cNvPr id="435" name="Google Shape;435;p59"/>
          <p:cNvSpPr txBox="1"/>
          <p:nvPr/>
        </p:nvSpPr>
        <p:spPr>
          <a:xfrm>
            <a:off x="2051050" y="3961425"/>
            <a:ext cx="2347800" cy="44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Computer Engineering</a:t>
            </a:r>
            <a:endParaRPr>
              <a:solidFill>
                <a:schemeClr val="dk1"/>
              </a:solidFill>
              <a:latin typeface="Archivo"/>
              <a:ea typeface="Archivo"/>
              <a:cs typeface="Archivo"/>
              <a:sym typeface="Archivo"/>
            </a:endParaRPr>
          </a:p>
        </p:txBody>
      </p:sp>
      <p:sp>
        <p:nvSpPr>
          <p:cNvPr id="436" name="Google Shape;436;p59"/>
          <p:cNvSpPr/>
          <p:nvPr/>
        </p:nvSpPr>
        <p:spPr>
          <a:xfrm>
            <a:off x="221850" y="4782200"/>
            <a:ext cx="8772900" cy="3021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0"/>
          <p:cNvSpPr/>
          <p:nvPr/>
        </p:nvSpPr>
        <p:spPr>
          <a:xfrm>
            <a:off x="228588" y="223625"/>
            <a:ext cx="1572000" cy="516600"/>
          </a:xfrm>
          <a:prstGeom prst="roundRect">
            <a:avLst>
              <a:gd fmla="val 33319"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lt1"/>
              </a:buClr>
              <a:buSzPts val="1100"/>
              <a:buNone/>
            </a:pPr>
            <a:r>
              <a:rPr b="1" lang="en" sz="2400">
                <a:solidFill>
                  <a:schemeClr val="lt1"/>
                </a:solidFill>
                <a:latin typeface="Darker Grotesque"/>
                <a:ea typeface="Darker Grotesque"/>
                <a:cs typeface="Darker Grotesque"/>
                <a:sym typeface="Darker Grotesque"/>
              </a:rPr>
              <a:t>AGENDA</a:t>
            </a:r>
            <a:endParaRPr sz="2400">
              <a:solidFill>
                <a:schemeClr val="lt1"/>
              </a:solidFill>
              <a:latin typeface="Darker Grotesque"/>
              <a:ea typeface="Darker Grotesque"/>
              <a:cs typeface="Darker Grotesque"/>
              <a:sym typeface="Darker Grotesque"/>
            </a:endParaRPr>
          </a:p>
        </p:txBody>
      </p:sp>
      <p:sp>
        <p:nvSpPr>
          <p:cNvPr id="442" name="Google Shape;442;p60"/>
          <p:cNvSpPr/>
          <p:nvPr/>
        </p:nvSpPr>
        <p:spPr>
          <a:xfrm>
            <a:off x="228600" y="898969"/>
            <a:ext cx="1572000" cy="516600"/>
          </a:xfrm>
          <a:prstGeom prst="roundRect">
            <a:avLst>
              <a:gd fmla="val 333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lt1"/>
              </a:buClr>
              <a:buSzPts val="1100"/>
              <a:buNone/>
            </a:pPr>
            <a:r>
              <a:rPr b="1" lang="en" sz="2400">
                <a:solidFill>
                  <a:schemeClr val="dk1"/>
                </a:solidFill>
                <a:latin typeface="Darker Grotesque"/>
                <a:ea typeface="Darker Grotesque"/>
                <a:cs typeface="Darker Grotesque"/>
                <a:sym typeface="Darker Grotesque"/>
              </a:rPr>
              <a:t>01</a:t>
            </a:r>
            <a:endParaRPr sz="2400">
              <a:solidFill>
                <a:schemeClr val="dk1"/>
              </a:solidFill>
              <a:latin typeface="Darker Grotesque"/>
              <a:ea typeface="Darker Grotesque"/>
              <a:cs typeface="Darker Grotesque"/>
              <a:sym typeface="Darker Grotesque"/>
            </a:endParaRPr>
          </a:p>
        </p:txBody>
      </p:sp>
      <p:sp>
        <p:nvSpPr>
          <p:cNvPr id="443" name="Google Shape;443;p60"/>
          <p:cNvSpPr/>
          <p:nvPr/>
        </p:nvSpPr>
        <p:spPr>
          <a:xfrm>
            <a:off x="1929750" y="898975"/>
            <a:ext cx="3238800" cy="516600"/>
          </a:xfrm>
          <a:prstGeom prst="roundRect">
            <a:avLst>
              <a:gd fmla="val 33319" name="adj"/>
            </a:avLst>
          </a:prstGeom>
          <a:solidFill>
            <a:schemeClr val="dk1"/>
          </a:solidFill>
          <a:ln>
            <a:noFill/>
          </a:ln>
        </p:spPr>
        <p:txBody>
          <a:bodyPr anchorCtr="0" anchor="ctr" bIns="91425" lIns="91425" spcFirstLastPara="1" rIns="91425" wrap="square" tIns="91425">
            <a:noAutofit/>
          </a:bodyPr>
          <a:lstStyle/>
          <a:p>
            <a:pPr indent="0" lvl="0" marL="85725" rtl="0" algn="l">
              <a:lnSpc>
                <a:spcPct val="80000"/>
              </a:lnSpc>
              <a:spcBef>
                <a:spcPts val="0"/>
              </a:spcBef>
              <a:spcAft>
                <a:spcPts val="0"/>
              </a:spcAft>
              <a:buClr>
                <a:schemeClr val="lt1"/>
              </a:buClr>
              <a:buSzPts val="1100"/>
              <a:buNone/>
            </a:pPr>
            <a:r>
              <a:rPr b="1" lang="en" sz="2400">
                <a:solidFill>
                  <a:schemeClr val="lt1"/>
                </a:solidFill>
                <a:latin typeface="Darker Grotesque"/>
                <a:ea typeface="Darker Grotesque"/>
                <a:cs typeface="Darker Grotesque"/>
                <a:sym typeface="Darker Grotesque"/>
              </a:rPr>
              <a:t>PROBLEM STATEMENT</a:t>
            </a:r>
            <a:endParaRPr sz="2400">
              <a:solidFill>
                <a:schemeClr val="lt1"/>
              </a:solidFill>
              <a:latin typeface="Darker Grotesque"/>
              <a:ea typeface="Darker Grotesque"/>
              <a:cs typeface="Darker Grotesque"/>
              <a:sym typeface="Darker Grotesque"/>
            </a:endParaRPr>
          </a:p>
        </p:txBody>
      </p:sp>
      <p:sp>
        <p:nvSpPr>
          <p:cNvPr id="444" name="Google Shape;444;p60"/>
          <p:cNvSpPr/>
          <p:nvPr/>
        </p:nvSpPr>
        <p:spPr>
          <a:xfrm>
            <a:off x="228588" y="1601344"/>
            <a:ext cx="1572000" cy="516600"/>
          </a:xfrm>
          <a:prstGeom prst="roundRect">
            <a:avLst>
              <a:gd fmla="val 333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lt1"/>
              </a:buClr>
              <a:buSzPts val="1100"/>
              <a:buNone/>
            </a:pPr>
            <a:r>
              <a:rPr b="1" lang="en" sz="2400">
                <a:solidFill>
                  <a:schemeClr val="dk1"/>
                </a:solidFill>
                <a:latin typeface="Darker Grotesque"/>
                <a:ea typeface="Darker Grotesque"/>
                <a:cs typeface="Darker Grotesque"/>
                <a:sym typeface="Darker Grotesque"/>
              </a:rPr>
              <a:t>02</a:t>
            </a:r>
            <a:endParaRPr sz="2400">
              <a:solidFill>
                <a:schemeClr val="dk1"/>
              </a:solidFill>
              <a:latin typeface="Darker Grotesque"/>
              <a:ea typeface="Darker Grotesque"/>
              <a:cs typeface="Darker Grotesque"/>
              <a:sym typeface="Darker Grotesque"/>
            </a:endParaRPr>
          </a:p>
        </p:txBody>
      </p:sp>
      <p:sp>
        <p:nvSpPr>
          <p:cNvPr id="445" name="Google Shape;445;p60"/>
          <p:cNvSpPr/>
          <p:nvPr/>
        </p:nvSpPr>
        <p:spPr>
          <a:xfrm>
            <a:off x="228588" y="2267344"/>
            <a:ext cx="1572000" cy="516600"/>
          </a:xfrm>
          <a:prstGeom prst="roundRect">
            <a:avLst>
              <a:gd fmla="val 333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lt1"/>
              </a:buClr>
              <a:buSzPts val="1100"/>
              <a:buNone/>
            </a:pPr>
            <a:r>
              <a:rPr b="1" lang="en" sz="2400">
                <a:solidFill>
                  <a:schemeClr val="dk1"/>
                </a:solidFill>
                <a:latin typeface="Darker Grotesque"/>
                <a:ea typeface="Darker Grotesque"/>
                <a:cs typeface="Darker Grotesque"/>
                <a:sym typeface="Darker Grotesque"/>
              </a:rPr>
              <a:t>03</a:t>
            </a:r>
            <a:endParaRPr sz="2400">
              <a:solidFill>
                <a:schemeClr val="dk1"/>
              </a:solidFill>
              <a:latin typeface="Darker Grotesque"/>
              <a:ea typeface="Darker Grotesque"/>
              <a:cs typeface="Darker Grotesque"/>
              <a:sym typeface="Darker Grotesque"/>
            </a:endParaRPr>
          </a:p>
        </p:txBody>
      </p:sp>
      <p:sp>
        <p:nvSpPr>
          <p:cNvPr id="446" name="Google Shape;446;p60"/>
          <p:cNvSpPr/>
          <p:nvPr/>
        </p:nvSpPr>
        <p:spPr>
          <a:xfrm>
            <a:off x="228588" y="2933344"/>
            <a:ext cx="1572000" cy="516600"/>
          </a:xfrm>
          <a:prstGeom prst="roundRect">
            <a:avLst>
              <a:gd fmla="val 333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lt1"/>
              </a:buClr>
              <a:buSzPts val="1100"/>
              <a:buNone/>
            </a:pPr>
            <a:r>
              <a:rPr b="1" lang="en" sz="2400">
                <a:solidFill>
                  <a:schemeClr val="dk1"/>
                </a:solidFill>
                <a:latin typeface="Darker Grotesque"/>
                <a:ea typeface="Darker Grotesque"/>
                <a:cs typeface="Darker Grotesque"/>
                <a:sym typeface="Darker Grotesque"/>
              </a:rPr>
              <a:t>04</a:t>
            </a:r>
            <a:endParaRPr sz="2400">
              <a:solidFill>
                <a:schemeClr val="dk1"/>
              </a:solidFill>
              <a:latin typeface="Darker Grotesque"/>
              <a:ea typeface="Darker Grotesque"/>
              <a:cs typeface="Darker Grotesque"/>
              <a:sym typeface="Darker Grotesque"/>
            </a:endParaRPr>
          </a:p>
        </p:txBody>
      </p:sp>
      <p:sp>
        <p:nvSpPr>
          <p:cNvPr id="447" name="Google Shape;447;p60"/>
          <p:cNvSpPr/>
          <p:nvPr/>
        </p:nvSpPr>
        <p:spPr>
          <a:xfrm>
            <a:off x="1929750" y="2267350"/>
            <a:ext cx="4728600" cy="516600"/>
          </a:xfrm>
          <a:prstGeom prst="roundRect">
            <a:avLst>
              <a:gd fmla="val 33319" name="adj"/>
            </a:avLst>
          </a:prstGeom>
          <a:solidFill>
            <a:schemeClr val="dk1"/>
          </a:solidFill>
          <a:ln>
            <a:noFill/>
          </a:ln>
        </p:spPr>
        <p:txBody>
          <a:bodyPr anchorCtr="0" anchor="ctr" bIns="91425" lIns="200025" spcFirstLastPara="1" rIns="91425" wrap="square" tIns="91425">
            <a:noAutofit/>
          </a:bodyPr>
          <a:lstStyle/>
          <a:p>
            <a:pPr indent="0" lvl="0" marL="0" rtl="0" algn="l">
              <a:lnSpc>
                <a:spcPct val="80000"/>
              </a:lnSpc>
              <a:spcBef>
                <a:spcPts val="0"/>
              </a:spcBef>
              <a:spcAft>
                <a:spcPts val="0"/>
              </a:spcAft>
              <a:buClr>
                <a:schemeClr val="lt1"/>
              </a:buClr>
              <a:buSzPts val="1100"/>
              <a:buNone/>
            </a:pPr>
            <a:r>
              <a:rPr b="1" lang="en" sz="2400">
                <a:solidFill>
                  <a:schemeClr val="lt1"/>
                </a:solidFill>
                <a:latin typeface="Darker Grotesque"/>
                <a:ea typeface="Darker Grotesque"/>
                <a:cs typeface="Darker Grotesque"/>
                <a:sym typeface="Darker Grotesque"/>
              </a:rPr>
              <a:t>PROPENSITY AND </a:t>
            </a:r>
            <a:r>
              <a:rPr b="1" lang="en" sz="2400">
                <a:solidFill>
                  <a:schemeClr val="lt1"/>
                </a:solidFill>
                <a:latin typeface="Darker Grotesque"/>
                <a:ea typeface="Darker Grotesque"/>
                <a:cs typeface="Darker Grotesque"/>
                <a:sym typeface="Darker Grotesque"/>
              </a:rPr>
              <a:t>CHURN MODELS</a:t>
            </a:r>
            <a:endParaRPr sz="2400">
              <a:solidFill>
                <a:schemeClr val="lt1"/>
              </a:solidFill>
              <a:latin typeface="Darker Grotesque"/>
              <a:ea typeface="Darker Grotesque"/>
              <a:cs typeface="Darker Grotesque"/>
              <a:sym typeface="Darker Grotesque"/>
            </a:endParaRPr>
          </a:p>
        </p:txBody>
      </p:sp>
      <p:sp>
        <p:nvSpPr>
          <p:cNvPr id="448" name="Google Shape;448;p60"/>
          <p:cNvSpPr/>
          <p:nvPr/>
        </p:nvSpPr>
        <p:spPr>
          <a:xfrm>
            <a:off x="1929750" y="2933350"/>
            <a:ext cx="4208100" cy="516600"/>
          </a:xfrm>
          <a:prstGeom prst="roundRect">
            <a:avLst>
              <a:gd fmla="val 33319" name="adj"/>
            </a:avLst>
          </a:prstGeom>
          <a:solidFill>
            <a:schemeClr val="dk1"/>
          </a:solidFill>
          <a:ln>
            <a:noFill/>
          </a:ln>
        </p:spPr>
        <p:txBody>
          <a:bodyPr anchorCtr="0" anchor="ctr" bIns="91425" lIns="91425" spcFirstLastPara="1" rIns="91425" wrap="square" tIns="91425">
            <a:noAutofit/>
          </a:bodyPr>
          <a:lstStyle/>
          <a:p>
            <a:pPr indent="0" lvl="0" marL="85725" rtl="0" algn="l">
              <a:lnSpc>
                <a:spcPct val="80000"/>
              </a:lnSpc>
              <a:spcBef>
                <a:spcPts val="0"/>
              </a:spcBef>
              <a:spcAft>
                <a:spcPts val="0"/>
              </a:spcAft>
              <a:buClr>
                <a:schemeClr val="lt1"/>
              </a:buClr>
              <a:buSzPts val="1100"/>
              <a:buNone/>
            </a:pPr>
            <a:r>
              <a:rPr b="1" lang="en" sz="2400">
                <a:solidFill>
                  <a:schemeClr val="lt1"/>
                </a:solidFill>
                <a:latin typeface="Darker Grotesque"/>
                <a:ea typeface="Darker Grotesque"/>
                <a:cs typeface="Darker Grotesque"/>
                <a:sym typeface="Darker Grotesque"/>
              </a:rPr>
              <a:t>STRATEGIES</a:t>
            </a:r>
            <a:r>
              <a:rPr b="1" lang="en" sz="2400">
                <a:solidFill>
                  <a:schemeClr val="lt1"/>
                </a:solidFill>
                <a:latin typeface="Darker Grotesque"/>
                <a:ea typeface="Darker Grotesque"/>
                <a:cs typeface="Darker Grotesque"/>
                <a:sym typeface="Darker Grotesque"/>
              </a:rPr>
              <a:t> AND SOLUTIONS</a:t>
            </a:r>
            <a:endParaRPr sz="2400">
              <a:solidFill>
                <a:schemeClr val="lt1"/>
              </a:solidFill>
              <a:latin typeface="Darker Grotesque"/>
              <a:ea typeface="Darker Grotesque"/>
              <a:cs typeface="Darker Grotesque"/>
              <a:sym typeface="Darker Grotesque"/>
            </a:endParaRPr>
          </a:p>
        </p:txBody>
      </p:sp>
      <p:sp>
        <p:nvSpPr>
          <p:cNvPr id="449" name="Google Shape;449;p60"/>
          <p:cNvSpPr/>
          <p:nvPr/>
        </p:nvSpPr>
        <p:spPr>
          <a:xfrm>
            <a:off x="1929750" y="1601350"/>
            <a:ext cx="3299400" cy="516600"/>
          </a:xfrm>
          <a:prstGeom prst="roundRect">
            <a:avLst>
              <a:gd fmla="val 33319" name="adj"/>
            </a:avLst>
          </a:prstGeom>
          <a:solidFill>
            <a:schemeClr val="dk1"/>
          </a:solidFill>
          <a:ln>
            <a:noFill/>
          </a:ln>
        </p:spPr>
        <p:txBody>
          <a:bodyPr anchorCtr="0" anchor="ctr" bIns="91425" lIns="91425" spcFirstLastPara="1" rIns="91425" wrap="square" tIns="91425">
            <a:noAutofit/>
          </a:bodyPr>
          <a:lstStyle/>
          <a:p>
            <a:pPr indent="0" lvl="0" marL="85725" rtl="0" algn="l">
              <a:lnSpc>
                <a:spcPct val="80000"/>
              </a:lnSpc>
              <a:spcBef>
                <a:spcPts val="0"/>
              </a:spcBef>
              <a:spcAft>
                <a:spcPts val="0"/>
              </a:spcAft>
              <a:buClr>
                <a:schemeClr val="lt1"/>
              </a:buClr>
              <a:buSzPts val="1100"/>
              <a:buNone/>
            </a:pPr>
            <a:r>
              <a:rPr b="1" lang="en" sz="2400">
                <a:solidFill>
                  <a:schemeClr val="lt1"/>
                </a:solidFill>
                <a:latin typeface="Darker Grotesque"/>
                <a:ea typeface="Darker Grotesque"/>
                <a:cs typeface="Darker Grotesque"/>
                <a:sym typeface="Darker Grotesque"/>
              </a:rPr>
              <a:t>DATA PREPROCESSING</a:t>
            </a:r>
            <a:endParaRPr sz="2400">
              <a:solidFill>
                <a:schemeClr val="lt1"/>
              </a:solidFill>
              <a:latin typeface="Darker Grotesque"/>
              <a:ea typeface="Darker Grotesque"/>
              <a:cs typeface="Darker Grotesque"/>
              <a:sym typeface="Darker Grotesque"/>
            </a:endParaRPr>
          </a:p>
        </p:txBody>
      </p:sp>
      <p:sp>
        <p:nvSpPr>
          <p:cNvPr id="450" name="Google Shape;450;p60"/>
          <p:cNvSpPr/>
          <p:nvPr/>
        </p:nvSpPr>
        <p:spPr>
          <a:xfrm>
            <a:off x="228588" y="3599344"/>
            <a:ext cx="1572000" cy="516600"/>
          </a:xfrm>
          <a:prstGeom prst="roundRect">
            <a:avLst>
              <a:gd fmla="val 333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lt1"/>
              </a:buClr>
              <a:buSzPts val="1100"/>
              <a:buNone/>
            </a:pPr>
            <a:r>
              <a:rPr b="1" lang="en" sz="2400">
                <a:solidFill>
                  <a:schemeClr val="dk1"/>
                </a:solidFill>
                <a:latin typeface="Darker Grotesque"/>
                <a:ea typeface="Darker Grotesque"/>
                <a:cs typeface="Darker Grotesque"/>
                <a:sym typeface="Darker Grotesque"/>
              </a:rPr>
              <a:t>05</a:t>
            </a:r>
            <a:endParaRPr sz="2400">
              <a:solidFill>
                <a:schemeClr val="dk1"/>
              </a:solidFill>
              <a:latin typeface="Darker Grotesque"/>
              <a:ea typeface="Darker Grotesque"/>
              <a:cs typeface="Darker Grotesque"/>
              <a:sym typeface="Darker Grotesque"/>
            </a:endParaRPr>
          </a:p>
        </p:txBody>
      </p:sp>
      <p:sp>
        <p:nvSpPr>
          <p:cNvPr id="451" name="Google Shape;451;p60"/>
          <p:cNvSpPr/>
          <p:nvPr/>
        </p:nvSpPr>
        <p:spPr>
          <a:xfrm>
            <a:off x="1929750" y="3599350"/>
            <a:ext cx="4851900" cy="516600"/>
          </a:xfrm>
          <a:prstGeom prst="roundRect">
            <a:avLst>
              <a:gd fmla="val 33319" name="adj"/>
            </a:avLst>
          </a:prstGeom>
          <a:solidFill>
            <a:schemeClr val="dk1"/>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Clr>
                <a:schemeClr val="lt1"/>
              </a:buClr>
              <a:buSzPts val="1100"/>
              <a:buNone/>
            </a:pPr>
            <a:r>
              <a:rPr b="1" lang="en" sz="2400">
                <a:solidFill>
                  <a:schemeClr val="lt1"/>
                </a:solidFill>
                <a:latin typeface="Darker Grotesque"/>
                <a:ea typeface="Darker Grotesque"/>
                <a:cs typeface="Darker Grotesque"/>
                <a:sym typeface="Darker Grotesque"/>
              </a:rPr>
              <a:t>REFLECTIONS AND </a:t>
            </a:r>
            <a:r>
              <a:rPr b="1" lang="en" sz="2400">
                <a:solidFill>
                  <a:schemeClr val="lt1"/>
                </a:solidFill>
                <a:latin typeface="Darker Grotesque"/>
                <a:ea typeface="Darker Grotesque"/>
                <a:cs typeface="Darker Grotesque"/>
                <a:sym typeface="Darker Grotesque"/>
              </a:rPr>
              <a:t>IMPROVEMENTS</a:t>
            </a:r>
            <a:endParaRPr sz="2400">
              <a:solidFill>
                <a:schemeClr val="lt1"/>
              </a:solidFill>
              <a:latin typeface="Darker Grotesque"/>
              <a:ea typeface="Darker Grotesque"/>
              <a:cs typeface="Darker Grotesque"/>
              <a:sym typeface="Darker Grotesque"/>
            </a:endParaRPr>
          </a:p>
        </p:txBody>
      </p:sp>
      <p:sp>
        <p:nvSpPr>
          <p:cNvPr id="452" name="Google Shape;452;p60"/>
          <p:cNvSpPr/>
          <p:nvPr/>
        </p:nvSpPr>
        <p:spPr>
          <a:xfrm>
            <a:off x="221850" y="4782200"/>
            <a:ext cx="8772900" cy="302100"/>
          </a:xfrm>
          <a:prstGeom prst="flowChartAlternateProcess">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txBox="1"/>
          <p:nvPr>
            <p:ph type="title"/>
          </p:nvPr>
        </p:nvSpPr>
        <p:spPr>
          <a:xfrm>
            <a:off x="409800" y="2743200"/>
            <a:ext cx="5648100" cy="2400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1</a:t>
            </a:r>
            <a:endParaRPr/>
          </a:p>
        </p:txBody>
      </p:sp>
      <p:sp>
        <p:nvSpPr>
          <p:cNvPr id="458" name="Google Shape;458;p61"/>
          <p:cNvSpPr txBox="1"/>
          <p:nvPr>
            <p:ph idx="1" type="subTitle"/>
          </p:nvPr>
        </p:nvSpPr>
        <p:spPr>
          <a:xfrm>
            <a:off x="351400" y="314425"/>
            <a:ext cx="4283400" cy="305100"/>
          </a:xfrm>
          <a:prstGeom prst="rect">
            <a:avLst/>
          </a:prstGeom>
        </p:spPr>
        <p:txBody>
          <a:bodyPr anchorCtr="0" anchor="t" bIns="91425" lIns="91425" spcFirstLastPara="1" rIns="91425" wrap="square" tIns="91425">
            <a:noAutofit/>
          </a:bodyPr>
          <a:lstStyle/>
          <a:p>
            <a:pPr indent="0" lvl="0" marL="85725" rtl="0" algn="l">
              <a:lnSpc>
                <a:spcPct val="80000"/>
              </a:lnSpc>
              <a:spcBef>
                <a:spcPts val="0"/>
              </a:spcBef>
              <a:spcAft>
                <a:spcPts val="0"/>
              </a:spcAft>
              <a:buClr>
                <a:schemeClr val="lt1"/>
              </a:buClr>
              <a:buSzPts val="1100"/>
              <a:buFont typeface="Arial"/>
              <a:buNone/>
            </a:pPr>
            <a:r>
              <a:rPr b="1" lang="en" sz="2400">
                <a:latin typeface="Darker Grotesque"/>
                <a:ea typeface="Darker Grotesque"/>
                <a:cs typeface="Darker Grotesque"/>
                <a:sym typeface="Darker Grotesque"/>
              </a:rPr>
              <a:t>PROBLEM STATEMENT</a:t>
            </a:r>
            <a:endParaRPr sz="2400">
              <a:latin typeface="Darker Grotesque"/>
              <a:ea typeface="Darker Grotesque"/>
              <a:cs typeface="Darker Grotesque"/>
              <a:sym typeface="Darker Grotesque"/>
            </a:endParaRPr>
          </a:p>
          <a:p>
            <a:pPr indent="0" lvl="0" marL="0" rtl="0" algn="l">
              <a:spcBef>
                <a:spcPts val="0"/>
              </a:spcBef>
              <a:spcAft>
                <a:spcPts val="0"/>
              </a:spcAft>
              <a:buNone/>
            </a:pPr>
            <a:r>
              <a:t/>
            </a:r>
            <a:endParaRPr sz="9600">
              <a:latin typeface="Darker Grotesque Black"/>
              <a:ea typeface="Darker Grotesque Black"/>
              <a:cs typeface="Darker Grotesque Black"/>
              <a:sym typeface="Darker Grotesque Black"/>
            </a:endParaRPr>
          </a:p>
        </p:txBody>
      </p:sp>
      <p:pic>
        <p:nvPicPr>
          <p:cNvPr descr="Office workers collaborating together." id="459" name="Google Shape;459;p61"/>
          <p:cNvPicPr preferRelativeResize="0"/>
          <p:nvPr>
            <p:ph idx="2" type="pic"/>
          </p:nvPr>
        </p:nvPicPr>
        <p:blipFill rotWithShape="1">
          <a:blip r:embed="rId3">
            <a:alphaModFix/>
          </a:blip>
          <a:srcRect b="0" l="47266" r="31371" t="0"/>
          <a:stretch/>
        </p:blipFill>
        <p:spPr>
          <a:xfrm>
            <a:off x="6702550" y="228300"/>
            <a:ext cx="1501500" cy="4691700"/>
          </a:xfrm>
          <a:prstGeom prst="roundRect">
            <a:avLst>
              <a:gd fmla="val 16667" name="adj"/>
            </a:avLst>
          </a:prstGeom>
        </p:spPr>
      </p:pic>
      <p:pic>
        <p:nvPicPr>
          <p:cNvPr id="460" name="Google Shape;460;p61"/>
          <p:cNvPicPr preferRelativeResize="0"/>
          <p:nvPr/>
        </p:nvPicPr>
        <p:blipFill>
          <a:blip r:embed="rId4">
            <a:alphaModFix/>
          </a:blip>
          <a:stretch>
            <a:fillRect/>
          </a:stretch>
        </p:blipFill>
        <p:spPr>
          <a:xfrm>
            <a:off x="3270487" y="756425"/>
            <a:ext cx="2728325" cy="36306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62"/>
          <p:cNvPicPr preferRelativeResize="0"/>
          <p:nvPr>
            <p:ph idx="2" type="pic"/>
          </p:nvPr>
        </p:nvPicPr>
        <p:blipFill rotWithShape="1">
          <a:blip r:embed="rId3">
            <a:alphaModFix/>
          </a:blip>
          <a:srcRect b="0" l="2710" r="-2710" t="0"/>
          <a:stretch/>
        </p:blipFill>
        <p:spPr>
          <a:xfrm>
            <a:off x="6658275" y="228300"/>
            <a:ext cx="1681500" cy="4691700"/>
          </a:xfrm>
          <a:prstGeom prst="roundRect">
            <a:avLst>
              <a:gd fmla="val 16667" name="adj"/>
            </a:avLst>
          </a:prstGeom>
        </p:spPr>
      </p:pic>
      <p:sp>
        <p:nvSpPr>
          <p:cNvPr id="466" name="Google Shape;466;p62"/>
          <p:cNvSpPr txBox="1"/>
          <p:nvPr>
            <p:ph idx="1" type="subTitle"/>
          </p:nvPr>
        </p:nvSpPr>
        <p:spPr>
          <a:xfrm>
            <a:off x="228600" y="228300"/>
            <a:ext cx="6145200" cy="14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t/>
            </a:r>
            <a:endParaRPr sz="2900">
              <a:latin typeface="Darker Grotesque"/>
              <a:ea typeface="Darker Grotesque"/>
              <a:cs typeface="Darker Grotesque"/>
              <a:sym typeface="Darker Grotesque"/>
            </a:endParaRPr>
          </a:p>
          <a:p>
            <a:pPr indent="0" lvl="0" marL="0" rtl="0" algn="ctr">
              <a:spcBef>
                <a:spcPts val="0"/>
              </a:spcBef>
              <a:spcAft>
                <a:spcPts val="0"/>
              </a:spcAft>
              <a:buClr>
                <a:schemeClr val="lt1"/>
              </a:buClr>
              <a:buSzPts val="1100"/>
              <a:buFont typeface="Arial"/>
              <a:buNone/>
            </a:pPr>
            <a:r>
              <a:t/>
            </a:r>
            <a:endParaRPr b="1" sz="3400">
              <a:latin typeface="Darker Grotesque"/>
              <a:ea typeface="Darker Grotesque"/>
              <a:cs typeface="Darker Grotesque"/>
              <a:sym typeface="Darker Grotesque"/>
            </a:endParaRPr>
          </a:p>
          <a:p>
            <a:pPr indent="0" lvl="0" marL="0" rtl="0" algn="l">
              <a:spcBef>
                <a:spcPts val="0"/>
              </a:spcBef>
              <a:spcAft>
                <a:spcPts val="0"/>
              </a:spcAft>
              <a:buClr>
                <a:schemeClr val="lt1"/>
              </a:buClr>
              <a:buSzPts val="1100"/>
              <a:buFont typeface="Arial"/>
              <a:buNone/>
            </a:pPr>
            <a:r>
              <a:t/>
            </a:r>
            <a:endParaRPr sz="2900">
              <a:latin typeface="Darker Grotesque"/>
              <a:ea typeface="Darker Grotesque"/>
              <a:cs typeface="Darker Grotesque"/>
              <a:sym typeface="Darker Grotesque"/>
            </a:endParaRPr>
          </a:p>
          <a:p>
            <a:pPr indent="0" lvl="0" marL="0" rtl="0" algn="ctr">
              <a:spcBef>
                <a:spcPts val="0"/>
              </a:spcBef>
              <a:spcAft>
                <a:spcPts val="0"/>
              </a:spcAft>
              <a:buClr>
                <a:schemeClr val="lt1"/>
              </a:buClr>
              <a:buSzPts val="1100"/>
              <a:buFont typeface="Arial"/>
              <a:buNone/>
            </a:pPr>
            <a:r>
              <a:t/>
            </a:r>
            <a:endParaRPr sz="2900">
              <a:latin typeface="Darker Grotesque"/>
              <a:ea typeface="Darker Grotesque"/>
              <a:cs typeface="Darker Grotesque"/>
              <a:sym typeface="Darker Grotesque"/>
            </a:endParaRPr>
          </a:p>
          <a:p>
            <a:pPr indent="0" lvl="0" marL="0" rtl="0" algn="ctr">
              <a:lnSpc>
                <a:spcPct val="115000"/>
              </a:lnSpc>
              <a:spcBef>
                <a:spcPts val="0"/>
              </a:spcBef>
              <a:spcAft>
                <a:spcPts val="0"/>
              </a:spcAft>
              <a:buClr>
                <a:schemeClr val="lt1"/>
              </a:buClr>
              <a:buSzPts val="1100"/>
              <a:buFont typeface="Arial"/>
              <a:buNone/>
            </a:pPr>
            <a:r>
              <a:rPr lang="en" sz="3400">
                <a:latin typeface="Darker Grotesque"/>
                <a:ea typeface="Darker Grotesque"/>
                <a:cs typeface="Darker Grotesque"/>
                <a:sym typeface="Darker Grotesque"/>
              </a:rPr>
              <a:t>Find ways to m</a:t>
            </a:r>
            <a:r>
              <a:rPr lang="en" sz="3400">
                <a:latin typeface="Darker Grotesque"/>
                <a:ea typeface="Darker Grotesque"/>
                <a:cs typeface="Darker Grotesque"/>
                <a:sym typeface="Darker Grotesque"/>
              </a:rPr>
              <a:t>aximize the Milwaukee Bucks fan engagement with smarter strategies by leveraging </a:t>
            </a:r>
            <a:r>
              <a:rPr b="1" lang="en" sz="3400">
                <a:latin typeface="Darker Grotesque"/>
                <a:ea typeface="Darker Grotesque"/>
                <a:cs typeface="Darker Grotesque"/>
                <a:sym typeface="Darker Grotesque"/>
              </a:rPr>
              <a:t>churn </a:t>
            </a:r>
            <a:r>
              <a:rPr lang="en" sz="3400">
                <a:latin typeface="Darker Grotesque"/>
                <a:ea typeface="Darker Grotesque"/>
                <a:cs typeface="Darker Grotesque"/>
                <a:sym typeface="Darker Grotesque"/>
              </a:rPr>
              <a:t>and </a:t>
            </a:r>
            <a:r>
              <a:rPr b="1" lang="en" sz="3400">
                <a:latin typeface="Darker Grotesque"/>
                <a:ea typeface="Darker Grotesque"/>
                <a:cs typeface="Darker Grotesque"/>
                <a:sym typeface="Darker Grotesque"/>
              </a:rPr>
              <a:t>propensity </a:t>
            </a:r>
            <a:r>
              <a:rPr lang="en" sz="3400">
                <a:latin typeface="Darker Grotesque"/>
                <a:ea typeface="Darker Grotesque"/>
                <a:cs typeface="Darker Grotesque"/>
                <a:sym typeface="Darker Grotesque"/>
              </a:rPr>
              <a:t>models</a:t>
            </a:r>
            <a:endParaRPr sz="3400">
              <a:latin typeface="Darker Grotesque"/>
              <a:ea typeface="Darker Grotesque"/>
              <a:cs typeface="Darker Grotesque"/>
              <a:sym typeface="Darker Grotesque"/>
            </a:endParaRPr>
          </a:p>
          <a:p>
            <a:pPr indent="0" lvl="0" marL="0" rtl="0" algn="l">
              <a:lnSpc>
                <a:spcPct val="115000"/>
              </a:lnSpc>
              <a:spcBef>
                <a:spcPts val="0"/>
              </a:spcBef>
              <a:spcAft>
                <a:spcPts val="0"/>
              </a:spcAft>
              <a:buClr>
                <a:schemeClr val="lt1"/>
              </a:buClr>
              <a:buSzPts val="1100"/>
              <a:buFont typeface="Arial"/>
              <a:buNone/>
            </a:pPr>
            <a:r>
              <a:t/>
            </a:r>
            <a:endParaRPr sz="3100">
              <a:latin typeface="Darker Grotesque"/>
              <a:ea typeface="Darker Grotesque"/>
              <a:cs typeface="Darker Grotesque"/>
              <a:sym typeface="Darker Grotesque"/>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descr="Warehouse workers securing boxes." id="471" name="Google Shape;471;p63"/>
          <p:cNvPicPr preferRelativeResize="0"/>
          <p:nvPr>
            <p:ph idx="2" type="pic"/>
          </p:nvPr>
        </p:nvPicPr>
        <p:blipFill rotWithShape="1">
          <a:blip r:embed="rId3">
            <a:alphaModFix/>
          </a:blip>
          <a:srcRect b="0" l="30018" r="48634" t="0"/>
          <a:stretch/>
        </p:blipFill>
        <p:spPr>
          <a:xfrm>
            <a:off x="6702550" y="228300"/>
            <a:ext cx="1501500" cy="4691700"/>
          </a:xfrm>
          <a:prstGeom prst="roundRect">
            <a:avLst>
              <a:gd fmla="val 16667" name="adj"/>
            </a:avLst>
          </a:prstGeom>
        </p:spPr>
      </p:pic>
      <p:sp>
        <p:nvSpPr>
          <p:cNvPr id="472" name="Google Shape;472;p63"/>
          <p:cNvSpPr txBox="1"/>
          <p:nvPr>
            <p:ph type="title"/>
          </p:nvPr>
        </p:nvSpPr>
        <p:spPr>
          <a:xfrm>
            <a:off x="409800" y="2226200"/>
            <a:ext cx="5648100" cy="2693700"/>
          </a:xfrm>
          <a:prstGeom prst="rect">
            <a:avLst/>
          </a:prstGeom>
        </p:spPr>
        <p:txBody>
          <a:bodyPr anchorCtr="0" anchor="b" bIns="91425" lIns="91425" spcFirstLastPara="1" rIns="91425" wrap="square" tIns="91425">
            <a:normAutofit fontScale="90000"/>
          </a:bodyPr>
          <a:lstStyle/>
          <a:p>
            <a:pPr indent="0" lvl="0" marL="0" rtl="0" algn="l">
              <a:lnSpc>
                <a:spcPct val="50000"/>
              </a:lnSpc>
              <a:spcBef>
                <a:spcPts val="0"/>
              </a:spcBef>
              <a:spcAft>
                <a:spcPts val="0"/>
              </a:spcAft>
              <a:buNone/>
            </a:pPr>
            <a:r>
              <a:rPr lang="en"/>
              <a:t>2</a:t>
            </a:r>
            <a:endParaRPr/>
          </a:p>
        </p:txBody>
      </p:sp>
      <p:sp>
        <p:nvSpPr>
          <p:cNvPr id="473" name="Google Shape;473;p63"/>
          <p:cNvSpPr txBox="1"/>
          <p:nvPr>
            <p:ph idx="1" type="subTitle"/>
          </p:nvPr>
        </p:nvSpPr>
        <p:spPr>
          <a:xfrm>
            <a:off x="351400" y="314425"/>
            <a:ext cx="4283400" cy="305100"/>
          </a:xfrm>
          <a:prstGeom prst="rect">
            <a:avLst/>
          </a:prstGeom>
        </p:spPr>
        <p:txBody>
          <a:bodyPr anchorCtr="0" anchor="t" bIns="91425" lIns="91425" spcFirstLastPara="1" rIns="91425" wrap="square" tIns="91425">
            <a:noAutofit/>
          </a:bodyPr>
          <a:lstStyle/>
          <a:p>
            <a:pPr indent="0" lvl="0" marL="85725" rtl="0" algn="l">
              <a:lnSpc>
                <a:spcPct val="80000"/>
              </a:lnSpc>
              <a:spcBef>
                <a:spcPts val="0"/>
              </a:spcBef>
              <a:spcAft>
                <a:spcPts val="0"/>
              </a:spcAft>
              <a:buClr>
                <a:schemeClr val="lt1"/>
              </a:buClr>
              <a:buSzPts val="1100"/>
              <a:buFont typeface="Arial"/>
              <a:buNone/>
            </a:pPr>
            <a:r>
              <a:rPr b="1" lang="en" sz="2400">
                <a:latin typeface="Darker Grotesque"/>
                <a:ea typeface="Darker Grotesque"/>
                <a:cs typeface="Darker Grotesque"/>
                <a:sym typeface="Darker Grotesque"/>
              </a:rPr>
              <a:t>DATA PRE</a:t>
            </a:r>
            <a:r>
              <a:rPr b="1" lang="en" sz="2400">
                <a:latin typeface="Darker Grotesque"/>
                <a:ea typeface="Darker Grotesque"/>
                <a:cs typeface="Darker Grotesque"/>
                <a:sym typeface="Darker Grotesque"/>
              </a:rPr>
              <a:t>PROCESSING</a:t>
            </a:r>
            <a:endParaRPr sz="2400">
              <a:latin typeface="Darker Grotesque"/>
              <a:ea typeface="Darker Grotesque"/>
              <a:cs typeface="Darker Grotesque"/>
              <a:sym typeface="Darker Grotesque"/>
            </a:endParaRPr>
          </a:p>
          <a:p>
            <a:pPr indent="0" lvl="0" marL="0" rtl="0" algn="l">
              <a:spcBef>
                <a:spcPts val="0"/>
              </a:spcBef>
              <a:spcAft>
                <a:spcPts val="0"/>
              </a:spcAft>
              <a:buNone/>
            </a:pPr>
            <a:r>
              <a:t/>
            </a:r>
            <a:endParaRPr/>
          </a:p>
        </p:txBody>
      </p:sp>
      <p:pic>
        <p:nvPicPr>
          <p:cNvPr id="474" name="Google Shape;474;p63"/>
          <p:cNvPicPr preferRelativeResize="0"/>
          <p:nvPr/>
        </p:nvPicPr>
        <p:blipFill>
          <a:blip r:embed="rId4">
            <a:alphaModFix/>
          </a:blip>
          <a:stretch>
            <a:fillRect/>
          </a:stretch>
        </p:blipFill>
        <p:spPr>
          <a:xfrm>
            <a:off x="3270487" y="756425"/>
            <a:ext cx="2728325" cy="36306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78" name="Shape 478"/>
        <p:cNvGrpSpPr/>
        <p:nvPr/>
      </p:nvGrpSpPr>
      <p:grpSpPr>
        <a:xfrm>
          <a:off x="0" y="0"/>
          <a:ext cx="0" cy="0"/>
          <a:chOff x="0" y="0"/>
          <a:chExt cx="0" cy="0"/>
        </a:xfrm>
      </p:grpSpPr>
      <p:pic>
        <p:nvPicPr>
          <p:cNvPr id="479" name="Google Shape;479;p64"/>
          <p:cNvPicPr preferRelativeResize="0"/>
          <p:nvPr>
            <p:ph idx="2" type="pic"/>
          </p:nvPr>
        </p:nvPicPr>
        <p:blipFill rotWithShape="1">
          <a:blip r:embed="rId3">
            <a:alphaModFix/>
          </a:blip>
          <a:srcRect b="0" l="24807" r="24802" t="0"/>
          <a:stretch/>
        </p:blipFill>
        <p:spPr>
          <a:xfrm>
            <a:off x="5349150" y="223625"/>
            <a:ext cx="3566400" cy="4423500"/>
          </a:xfrm>
          <a:prstGeom prst="roundRect">
            <a:avLst>
              <a:gd fmla="val 16667" name="adj"/>
            </a:avLst>
          </a:prstGeom>
        </p:spPr>
      </p:pic>
      <p:sp>
        <p:nvSpPr>
          <p:cNvPr id="480" name="Google Shape;480;p64"/>
          <p:cNvSpPr txBox="1"/>
          <p:nvPr>
            <p:ph idx="3" type="subTitle"/>
          </p:nvPr>
        </p:nvSpPr>
        <p:spPr>
          <a:xfrm>
            <a:off x="342900" y="223625"/>
            <a:ext cx="20283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Aggregating</a:t>
            </a:r>
            <a:endParaRPr/>
          </a:p>
        </p:txBody>
      </p:sp>
      <p:sp>
        <p:nvSpPr>
          <p:cNvPr id="481" name="Google Shape;481;p64"/>
          <p:cNvSpPr txBox="1"/>
          <p:nvPr>
            <p:ph idx="4" type="body"/>
          </p:nvPr>
        </p:nvSpPr>
        <p:spPr>
          <a:xfrm>
            <a:off x="2431175" y="277250"/>
            <a:ext cx="2693100" cy="831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Consolidated and merged data </a:t>
            </a:r>
            <a:r>
              <a:rPr b="1" lang="en" sz="1200"/>
              <a:t>on Account Number and Season Key</a:t>
            </a:r>
            <a:endParaRPr b="1" sz="1200"/>
          </a:p>
        </p:txBody>
      </p:sp>
      <p:sp>
        <p:nvSpPr>
          <p:cNvPr id="482" name="Google Shape;482;p64"/>
          <p:cNvSpPr txBox="1"/>
          <p:nvPr>
            <p:ph idx="5" type="subTitle"/>
          </p:nvPr>
        </p:nvSpPr>
        <p:spPr>
          <a:xfrm>
            <a:off x="342947" y="1275188"/>
            <a:ext cx="20283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Quantifying</a:t>
            </a:r>
            <a:endParaRPr/>
          </a:p>
        </p:txBody>
      </p:sp>
      <p:sp>
        <p:nvSpPr>
          <p:cNvPr id="483" name="Google Shape;483;p64"/>
          <p:cNvSpPr txBox="1"/>
          <p:nvPr>
            <p:ph idx="6" type="body"/>
          </p:nvPr>
        </p:nvSpPr>
        <p:spPr>
          <a:xfrm>
            <a:off x="2491150" y="1275188"/>
            <a:ext cx="27381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Strategically quantified necessary categorical</a:t>
            </a:r>
            <a:r>
              <a:rPr b="1" lang="en" sz="1200"/>
              <a:t> variables before testing</a:t>
            </a:r>
            <a:endParaRPr b="1" sz="1200"/>
          </a:p>
        </p:txBody>
      </p:sp>
      <p:sp>
        <p:nvSpPr>
          <p:cNvPr id="484" name="Google Shape;484;p64"/>
          <p:cNvSpPr txBox="1"/>
          <p:nvPr>
            <p:ph idx="7" type="subTitle"/>
          </p:nvPr>
        </p:nvSpPr>
        <p:spPr>
          <a:xfrm>
            <a:off x="342947" y="2326750"/>
            <a:ext cx="20283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Engagement Labeling</a:t>
            </a:r>
            <a:endParaRPr/>
          </a:p>
        </p:txBody>
      </p:sp>
      <p:sp>
        <p:nvSpPr>
          <p:cNvPr id="485" name="Google Shape;485;p64"/>
          <p:cNvSpPr txBox="1"/>
          <p:nvPr>
            <p:ph idx="8" type="body"/>
          </p:nvPr>
        </p:nvSpPr>
        <p:spPr>
          <a:xfrm>
            <a:off x="2551075" y="2256175"/>
            <a:ext cx="27381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Explicitly defined and assigned labels to fans based on their ticketing levels</a:t>
            </a:r>
            <a:endParaRPr b="1" sz="1200"/>
          </a:p>
        </p:txBody>
      </p:sp>
      <p:sp>
        <p:nvSpPr>
          <p:cNvPr id="486" name="Google Shape;486;p64"/>
          <p:cNvSpPr txBox="1"/>
          <p:nvPr>
            <p:ph type="title"/>
          </p:nvPr>
        </p:nvSpPr>
        <p:spPr>
          <a:xfrm>
            <a:off x="382325" y="3654350"/>
            <a:ext cx="5646600" cy="9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700"/>
              <a:t>Data Preprocessing</a:t>
            </a:r>
            <a:endParaRPr sz="4700"/>
          </a:p>
        </p:txBody>
      </p:sp>
      <p:sp>
        <p:nvSpPr>
          <p:cNvPr id="487" name="Google Shape;487;p64"/>
          <p:cNvSpPr/>
          <p:nvPr/>
        </p:nvSpPr>
        <p:spPr>
          <a:xfrm>
            <a:off x="8058450" y="4920000"/>
            <a:ext cx="857100" cy="8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88" name="Google Shape;488;p64"/>
          <p:cNvSpPr/>
          <p:nvPr/>
        </p:nvSpPr>
        <p:spPr>
          <a:xfrm>
            <a:off x="221850" y="4782200"/>
            <a:ext cx="8772900" cy="302100"/>
          </a:xfrm>
          <a:prstGeom prst="flowChartAlternateProcess">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5"/>
          <p:cNvSpPr txBox="1"/>
          <p:nvPr>
            <p:ph type="title"/>
          </p:nvPr>
        </p:nvSpPr>
        <p:spPr>
          <a:xfrm>
            <a:off x="409800" y="2743200"/>
            <a:ext cx="5648100" cy="2400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3</a:t>
            </a:r>
            <a:endParaRPr/>
          </a:p>
        </p:txBody>
      </p:sp>
      <p:sp>
        <p:nvSpPr>
          <p:cNvPr id="494" name="Google Shape;494;p65"/>
          <p:cNvSpPr txBox="1"/>
          <p:nvPr>
            <p:ph idx="1" type="subTitle"/>
          </p:nvPr>
        </p:nvSpPr>
        <p:spPr>
          <a:xfrm>
            <a:off x="351400" y="314425"/>
            <a:ext cx="4283400" cy="305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lt1"/>
              </a:buClr>
              <a:buSzPts val="1100"/>
              <a:buFont typeface="Arial"/>
              <a:buNone/>
            </a:pPr>
            <a:r>
              <a:rPr b="1" lang="en" sz="2400">
                <a:latin typeface="Darker Grotesque"/>
                <a:ea typeface="Darker Grotesque"/>
                <a:cs typeface="Darker Grotesque"/>
                <a:sym typeface="Darker Grotesque"/>
              </a:rPr>
              <a:t>PROPENSITY AND CHURN MODELS</a:t>
            </a:r>
            <a:endParaRPr sz="2400">
              <a:latin typeface="Darker Grotesque"/>
              <a:ea typeface="Darker Grotesque"/>
              <a:cs typeface="Darker Grotesque"/>
              <a:sym typeface="Darker Grotesque"/>
            </a:endParaRPr>
          </a:p>
          <a:p>
            <a:pPr indent="0" lvl="0" marL="0" rtl="0" algn="l">
              <a:spcBef>
                <a:spcPts val="0"/>
              </a:spcBef>
              <a:spcAft>
                <a:spcPts val="0"/>
              </a:spcAft>
              <a:buNone/>
            </a:pPr>
            <a:r>
              <a:t/>
            </a:r>
            <a:endParaRPr/>
          </a:p>
        </p:txBody>
      </p:sp>
      <p:pic>
        <p:nvPicPr>
          <p:cNvPr descr="Warehouse workers inspecting documents." id="495" name="Google Shape;495;p65"/>
          <p:cNvPicPr preferRelativeResize="0"/>
          <p:nvPr>
            <p:ph idx="2" type="pic"/>
          </p:nvPr>
        </p:nvPicPr>
        <p:blipFill rotWithShape="1">
          <a:blip r:embed="rId3">
            <a:alphaModFix/>
          </a:blip>
          <a:srcRect b="0" l="30329" r="48340" t="0"/>
          <a:stretch/>
        </p:blipFill>
        <p:spPr>
          <a:xfrm>
            <a:off x="6702550" y="228300"/>
            <a:ext cx="1501500" cy="4691700"/>
          </a:xfrm>
          <a:prstGeom prst="roundRect">
            <a:avLst>
              <a:gd fmla="val 16667" name="adj"/>
            </a:avLst>
          </a:prstGeom>
        </p:spPr>
      </p:pic>
      <p:pic>
        <p:nvPicPr>
          <p:cNvPr id="496" name="Google Shape;496;p65"/>
          <p:cNvPicPr preferRelativeResize="0"/>
          <p:nvPr/>
        </p:nvPicPr>
        <p:blipFill>
          <a:blip r:embed="rId4">
            <a:alphaModFix/>
          </a:blip>
          <a:stretch>
            <a:fillRect/>
          </a:stretch>
        </p:blipFill>
        <p:spPr>
          <a:xfrm>
            <a:off x="3270487" y="756425"/>
            <a:ext cx="2728325" cy="36306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6"/>
          <p:cNvSpPr txBox="1"/>
          <p:nvPr>
            <p:ph type="title"/>
          </p:nvPr>
        </p:nvSpPr>
        <p:spPr>
          <a:xfrm>
            <a:off x="251550" y="1668450"/>
            <a:ext cx="4239300" cy="14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600"/>
              <a:t>Propensity    Model</a:t>
            </a:r>
            <a:endParaRPr sz="7600"/>
          </a:p>
        </p:txBody>
      </p:sp>
      <p:sp>
        <p:nvSpPr>
          <p:cNvPr id="502" name="Google Shape;502;p66"/>
          <p:cNvSpPr txBox="1"/>
          <p:nvPr>
            <p:ph idx="2" type="subTitle"/>
          </p:nvPr>
        </p:nvSpPr>
        <p:spPr>
          <a:xfrm>
            <a:off x="4762500" y="210875"/>
            <a:ext cx="5868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03" name="Google Shape;503;p66"/>
          <p:cNvSpPr txBox="1"/>
          <p:nvPr>
            <p:ph idx="4" type="subTitle"/>
          </p:nvPr>
        </p:nvSpPr>
        <p:spPr>
          <a:xfrm>
            <a:off x="4762500" y="3846775"/>
            <a:ext cx="586800" cy="80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04" name="Google Shape;504;p66"/>
          <p:cNvSpPr txBox="1"/>
          <p:nvPr>
            <p:ph idx="5" type="body"/>
          </p:nvPr>
        </p:nvSpPr>
        <p:spPr>
          <a:xfrm>
            <a:off x="5317044" y="223650"/>
            <a:ext cx="29223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None/>
            </a:pPr>
            <a:r>
              <a:rPr lang="en" sz="1300"/>
              <a:t>Trained </a:t>
            </a:r>
            <a:r>
              <a:rPr b="1" lang="en" sz="1300"/>
              <a:t>Random Forest Classifier</a:t>
            </a:r>
            <a:r>
              <a:rPr lang="en" sz="1300"/>
              <a:t> on the data to predict the target variable</a:t>
            </a:r>
            <a:r>
              <a:rPr b="1" lang="en" sz="1300"/>
              <a:t> Current Tier</a:t>
            </a:r>
            <a:endParaRPr b="1" sz="1300"/>
          </a:p>
        </p:txBody>
      </p:sp>
      <p:sp>
        <p:nvSpPr>
          <p:cNvPr id="505" name="Google Shape;505;p66"/>
          <p:cNvSpPr txBox="1"/>
          <p:nvPr/>
        </p:nvSpPr>
        <p:spPr>
          <a:xfrm>
            <a:off x="4762500" y="2220738"/>
            <a:ext cx="3000000" cy="3510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None/>
            </a:pPr>
            <a:r>
              <a:rPr b="1" lang="en" sz="1800">
                <a:solidFill>
                  <a:schemeClr val="lt1"/>
                </a:solidFill>
                <a:latin typeface="Darker Grotesque"/>
                <a:ea typeface="Darker Grotesque"/>
                <a:cs typeface="Darker Grotesque"/>
                <a:sym typeface="Darker Grotesque"/>
              </a:rPr>
              <a:t>02</a:t>
            </a:r>
            <a:endParaRPr/>
          </a:p>
        </p:txBody>
      </p:sp>
      <p:sp>
        <p:nvSpPr>
          <p:cNvPr id="506" name="Google Shape;506;p66"/>
          <p:cNvSpPr txBox="1"/>
          <p:nvPr/>
        </p:nvSpPr>
        <p:spPr>
          <a:xfrm>
            <a:off x="5229250" y="4062325"/>
            <a:ext cx="3691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Archivo"/>
                <a:ea typeface="Archivo"/>
                <a:cs typeface="Archivo"/>
                <a:sym typeface="Archivo"/>
              </a:rPr>
              <a:t>81% accuracy </a:t>
            </a:r>
            <a:r>
              <a:rPr lang="en" sz="1300">
                <a:solidFill>
                  <a:schemeClr val="lt1"/>
                </a:solidFill>
                <a:latin typeface="Archivo"/>
                <a:ea typeface="Archivo"/>
                <a:cs typeface="Archivo"/>
                <a:sym typeface="Archivo"/>
              </a:rPr>
              <a:t>when discerning </a:t>
            </a:r>
            <a:r>
              <a:rPr b="1" lang="en" sz="1300">
                <a:solidFill>
                  <a:schemeClr val="lt1"/>
                </a:solidFill>
                <a:latin typeface="Archivo"/>
                <a:ea typeface="Archivo"/>
                <a:cs typeface="Archivo"/>
                <a:sym typeface="Archivo"/>
              </a:rPr>
              <a:t>propensity</a:t>
            </a:r>
            <a:endParaRPr sz="1500"/>
          </a:p>
        </p:txBody>
      </p:sp>
      <p:pic>
        <p:nvPicPr>
          <p:cNvPr id="507" name="Google Shape;507;p66"/>
          <p:cNvPicPr preferRelativeResize="0"/>
          <p:nvPr/>
        </p:nvPicPr>
        <p:blipFill>
          <a:blip r:embed="rId3">
            <a:alphaModFix/>
          </a:blip>
          <a:stretch>
            <a:fillRect/>
          </a:stretch>
        </p:blipFill>
        <p:spPr>
          <a:xfrm>
            <a:off x="5229250" y="1307325"/>
            <a:ext cx="3569550" cy="2371675"/>
          </a:xfrm>
          <a:prstGeom prst="rect">
            <a:avLst/>
          </a:prstGeom>
          <a:noFill/>
          <a:ln>
            <a:noFill/>
          </a:ln>
        </p:spPr>
      </p:pic>
      <p:sp>
        <p:nvSpPr>
          <p:cNvPr id="508" name="Google Shape;508;p66"/>
          <p:cNvSpPr/>
          <p:nvPr/>
        </p:nvSpPr>
        <p:spPr>
          <a:xfrm>
            <a:off x="221850" y="4782200"/>
            <a:ext cx="8772900" cy="302100"/>
          </a:xfrm>
          <a:prstGeom prst="flowChartAlternateProcess">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usiness Plan">
  <a:themeElements>
    <a:clrScheme name="Simple Light">
      <a:dk1>
        <a:srgbClr val="FFFFFF"/>
      </a:dk1>
      <a:lt1>
        <a:srgbClr val="000000"/>
      </a:lt1>
      <a:dk2>
        <a:srgbClr val="FFFFFF"/>
      </a:dk2>
      <a:lt2>
        <a:srgbClr val="ADC2AC"/>
      </a:lt2>
      <a:accent1>
        <a:srgbClr val="83AFA8"/>
      </a:accent1>
      <a:accent2>
        <a:srgbClr val="346B66"/>
      </a:accent2>
      <a:accent3>
        <a:srgbClr val="78909C"/>
      </a:accent3>
      <a:accent4>
        <a:srgbClr val="3E618F"/>
      </a:accent4>
      <a:accent5>
        <a:srgbClr val="465F59"/>
      </a:accent5>
      <a:accent6>
        <a:srgbClr val="5B7973"/>
      </a:accent6>
      <a:hlink>
        <a:srgbClr val="ADC2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